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5143500" cx="9144000"/>
  <p:notesSz cx="6858000" cy="9144000"/>
  <p:embeddedFontLst>
    <p:embeddedFont>
      <p:font typeface="Roboto"/>
      <p:regular r:id="rId40"/>
      <p:bold r:id="rId41"/>
      <p:italic r:id="rId42"/>
      <p:boldItalic r:id="rId43"/>
    </p:embeddedFont>
    <p:embeddedFont>
      <p:font typeface="Tahoma"/>
      <p:regular r:id="rId44"/>
      <p:bold r:id="rId45"/>
    </p:embeddedFont>
    <p:embeddedFont>
      <p:font typeface="Roboto Mono"/>
      <p:regular r:id="rId46"/>
      <p:bold r:id="rId47"/>
      <p:italic r:id="rId48"/>
      <p:boldItalic r:id="rId49"/>
    </p:embeddedFont>
    <p:embeddedFont>
      <p:font typeface="Century Gothic"/>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Tahoma-regular.fntdata"/><Relationship Id="rId43" Type="http://schemas.openxmlformats.org/officeDocument/2006/relationships/font" Target="fonts/Roboto-boldItalic.fntdata"/><Relationship Id="rId46" Type="http://schemas.openxmlformats.org/officeDocument/2006/relationships/font" Target="fonts/RobotoMono-regular.fntdata"/><Relationship Id="rId45" Type="http://schemas.openxmlformats.org/officeDocument/2006/relationships/font" Target="fonts/Tahoma-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obotoMono-italic.fntdata"/><Relationship Id="rId47" Type="http://schemas.openxmlformats.org/officeDocument/2006/relationships/font" Target="fonts/RobotoMono-bold.fntdata"/><Relationship Id="rId49" Type="http://schemas.openxmlformats.org/officeDocument/2006/relationships/font" Target="fonts/RobotoMono-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CenturyGothic-bold.fntdata"/><Relationship Id="rId50" Type="http://schemas.openxmlformats.org/officeDocument/2006/relationships/font" Target="fonts/CenturyGothic-regular.fntdata"/><Relationship Id="rId53" Type="http://schemas.openxmlformats.org/officeDocument/2006/relationships/font" Target="fonts/CenturyGothic-boldItalic.fntdata"/><Relationship Id="rId52" Type="http://schemas.openxmlformats.org/officeDocument/2006/relationships/font" Target="fonts/CenturyGothic-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9d5d153b98_1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g39d5d153b98_1_2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296f6aa3a6_0_1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296f6aa3a6_0_1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296f6aa3a6_0_1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296f6aa3a6_0_1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296f6aa3a6_0_1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296f6aa3a6_0_1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296f6aa3a6_0_1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296f6aa3a6_0_1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296f6aa3a6_0_1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296f6aa3a6_0_1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296f6aa3a6_0_1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296f6aa3a6_0_1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296f6aa3a6_0_1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296f6aa3a6_0_1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296f6aa3a6_0_1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296f6aa3a6_0_1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296f6aa3a6_0_1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296f6aa3a6_0_1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296f6aa3a6_0_1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296f6aa3a6_0_1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296f6aa3a6_0_1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296f6aa3a6_0_1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296f6aa3a6_0_1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296f6aa3a6_0_1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296f6aa3a6_0_1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296f6aa3a6_0_1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296f6aa3a6_0_1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296f6aa3a6_0_1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296f6aa3a6_0_1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296f6aa3a6_0_1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296f6aa3a6_0_1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296f6aa3a6_0_1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296f6aa3a6_0_1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296f6aa3a6_0_1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296f6aa3a6_0_1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296f6aa3a6_0_1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9d5d153b98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9d5d153b98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9d5d153b98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9d5d153b98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296f6aa3a6_0_1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296f6aa3a6_0_1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296f6aa3a6_0_1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296f6aa3a6_0_1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9d5d153b98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9d5d153b98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9d5d153b98_1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g39d5d153b98_1_2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9d5d153b98_1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g39d5d153b98_1_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9d5d153b98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g39d5d153b98_1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296f6aa3a6_0_1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296f6aa3a6_0_1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296f6aa3a6_0_1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296f6aa3a6_0_1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296f6aa3a6_0_1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296f6aa3a6_0_1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296f6aa3a6_0_1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296f6aa3a6_0_1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296f6aa3a6_0_1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296f6aa3a6_0_1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296f6aa3a6_0_1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296f6aa3a6_0_1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4.png"/><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4.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a:noFill/>
          <a:ln>
            <a:noFill/>
          </a:ln>
        </p:spPr>
        <p:txBody>
          <a:bodyPr anchorCtr="0" anchor="ctr"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you Slide 1">
  <p:cSld name="TITLE_AND_TWO_COLUMNS_2_1">
    <p:spTree>
      <p:nvGrpSpPr>
        <p:cNvPr id="51" name="Shape 51"/>
        <p:cNvGrpSpPr/>
        <p:nvPr/>
      </p:nvGrpSpPr>
      <p:grpSpPr>
        <a:xfrm>
          <a:off x="0" y="0"/>
          <a:ext cx="0" cy="0"/>
          <a:chOff x="0" y="0"/>
          <a:chExt cx="0" cy="0"/>
        </a:xfrm>
      </p:grpSpPr>
      <p:pic>
        <p:nvPicPr>
          <p:cNvPr id="52" name="Google Shape;52;p13"/>
          <p:cNvPicPr preferRelativeResize="0"/>
          <p:nvPr/>
        </p:nvPicPr>
        <p:blipFill rotWithShape="1">
          <a:blip r:embed="rId2">
            <a:alphaModFix/>
          </a:blip>
          <a:srcRect b="0" l="0" r="0" t="0"/>
          <a:stretch/>
        </p:blipFill>
        <p:spPr>
          <a:xfrm>
            <a:off x="3300" y="0"/>
            <a:ext cx="9144000" cy="5143500"/>
          </a:xfrm>
          <a:prstGeom prst="rect">
            <a:avLst/>
          </a:prstGeom>
          <a:noFill/>
          <a:ln>
            <a:noFill/>
          </a:ln>
        </p:spPr>
      </p:pic>
      <p:pic>
        <p:nvPicPr>
          <p:cNvPr id="53" name="Google Shape;53;p13"/>
          <p:cNvPicPr preferRelativeResize="0"/>
          <p:nvPr/>
        </p:nvPicPr>
        <p:blipFill rotWithShape="1">
          <a:blip r:embed="rId3">
            <a:alphaModFix/>
          </a:blip>
          <a:srcRect b="0" l="0" r="0" t="0"/>
          <a:stretch/>
        </p:blipFill>
        <p:spPr>
          <a:xfrm>
            <a:off x="3300" y="0"/>
            <a:ext cx="9144000" cy="5143500"/>
          </a:xfrm>
          <a:prstGeom prst="rect">
            <a:avLst/>
          </a:prstGeom>
          <a:noFill/>
          <a:ln>
            <a:noFill/>
          </a:ln>
        </p:spPr>
      </p:pic>
      <p:pic>
        <p:nvPicPr>
          <p:cNvPr id="54" name="Google Shape;54;p13"/>
          <p:cNvPicPr preferRelativeResize="0"/>
          <p:nvPr/>
        </p:nvPicPr>
        <p:blipFill rotWithShape="1">
          <a:blip r:embed="rId4">
            <a:alphaModFix/>
          </a:blip>
          <a:srcRect b="38381" l="0" r="0" t="37943"/>
          <a:stretch/>
        </p:blipFill>
        <p:spPr>
          <a:xfrm>
            <a:off x="7548480" y="127007"/>
            <a:ext cx="1463649" cy="346527"/>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1">
  <p:cSld name="CUSTOM_1_1">
    <p:spTree>
      <p:nvGrpSpPr>
        <p:cNvPr id="55" name="Shape 55"/>
        <p:cNvGrpSpPr/>
        <p:nvPr/>
      </p:nvGrpSpPr>
      <p:grpSpPr>
        <a:xfrm>
          <a:off x="0" y="0"/>
          <a:ext cx="0" cy="0"/>
          <a:chOff x="0" y="0"/>
          <a:chExt cx="0" cy="0"/>
        </a:xfrm>
      </p:grpSpPr>
      <p:pic>
        <p:nvPicPr>
          <p:cNvPr id="56" name="Google Shape;56;p14"/>
          <p:cNvPicPr preferRelativeResize="0"/>
          <p:nvPr/>
        </p:nvPicPr>
        <p:blipFill rotWithShape="1">
          <a:blip r:embed="rId2">
            <a:alphaModFix/>
          </a:blip>
          <a:srcRect b="0" l="0" r="0" t="0"/>
          <a:stretch/>
        </p:blipFill>
        <p:spPr>
          <a:xfrm>
            <a:off x="0" y="0"/>
            <a:ext cx="9144002" cy="5143500"/>
          </a:xfrm>
          <a:prstGeom prst="rect">
            <a:avLst/>
          </a:prstGeom>
          <a:noFill/>
          <a:ln>
            <a:noFill/>
          </a:ln>
        </p:spPr>
      </p:pic>
      <p:pic>
        <p:nvPicPr>
          <p:cNvPr id="57" name="Google Shape;57;p14"/>
          <p:cNvPicPr preferRelativeResize="0"/>
          <p:nvPr/>
        </p:nvPicPr>
        <p:blipFill rotWithShape="1">
          <a:blip r:embed="rId3">
            <a:alphaModFix/>
          </a:blip>
          <a:srcRect b="30492" l="0" r="0" t="0"/>
          <a:stretch/>
        </p:blipFill>
        <p:spPr>
          <a:xfrm>
            <a:off x="556524" y="977750"/>
            <a:ext cx="3825572" cy="882875"/>
          </a:xfrm>
          <a:prstGeom prst="rect">
            <a:avLst/>
          </a:prstGeom>
          <a:noFill/>
          <a:ln>
            <a:noFill/>
          </a:ln>
        </p:spPr>
      </p:pic>
      <p:cxnSp>
        <p:nvCxnSpPr>
          <p:cNvPr id="58" name="Google Shape;58;p14"/>
          <p:cNvCxnSpPr/>
          <p:nvPr/>
        </p:nvCxnSpPr>
        <p:spPr>
          <a:xfrm>
            <a:off x="556513" y="2146371"/>
            <a:ext cx="6787200" cy="0"/>
          </a:xfrm>
          <a:prstGeom prst="straightConnector1">
            <a:avLst/>
          </a:prstGeom>
          <a:noFill/>
          <a:ln cap="flat" cmpd="sng" w="9525">
            <a:solidFill>
              <a:srgbClr val="D64693"/>
            </a:solidFill>
            <a:prstDash val="solid"/>
            <a:round/>
            <a:headEnd len="sm" w="sm" type="none"/>
            <a:tailEnd len="sm" w="sm" type="none"/>
          </a:ln>
        </p:spPr>
      </p:cxnSp>
      <p:sp>
        <p:nvSpPr>
          <p:cNvPr id="59" name="Google Shape;59;p14"/>
          <p:cNvSpPr txBox="1"/>
          <p:nvPr>
            <p:ph type="ctrTitle"/>
          </p:nvPr>
        </p:nvSpPr>
        <p:spPr>
          <a:xfrm>
            <a:off x="556525" y="2491850"/>
            <a:ext cx="6787200" cy="516600"/>
          </a:xfrm>
          <a:prstGeom prst="rect">
            <a:avLst/>
          </a:prstGeom>
          <a:noFill/>
          <a:ln>
            <a:noFill/>
          </a:ln>
        </p:spPr>
        <p:txBody>
          <a:bodyPr anchorCtr="0" anchor="t" bIns="0" lIns="0" spcFirstLastPara="1" rIns="0" wrap="square" tIns="0">
            <a:noAutofit/>
          </a:bodyPr>
          <a:lstStyle>
            <a:lvl1pPr lvl="0" marR="0" algn="l">
              <a:lnSpc>
                <a:spcPct val="115000"/>
              </a:lnSpc>
              <a:spcBef>
                <a:spcPts val="0"/>
              </a:spcBef>
              <a:spcAft>
                <a:spcPts val="0"/>
              </a:spcAft>
              <a:buClr>
                <a:srgbClr val="000000"/>
              </a:buClr>
              <a:buSzPts val="3000"/>
              <a:buFont typeface="Tahoma"/>
              <a:buNone/>
              <a:defRPr b="1" i="0" sz="3000" u="none" cap="none" strike="noStrike">
                <a:solidFill>
                  <a:srgbClr val="000000"/>
                </a:solidFill>
                <a:latin typeface="Tahoma"/>
                <a:ea typeface="Tahoma"/>
                <a:cs typeface="Tahoma"/>
                <a:sym typeface="Tahoma"/>
              </a:defRPr>
            </a:lvl1pPr>
            <a:lvl2pPr lvl="1" marR="0" algn="l">
              <a:lnSpc>
                <a:spcPct val="115000"/>
              </a:lnSpc>
              <a:spcBef>
                <a:spcPts val="0"/>
              </a:spcBef>
              <a:spcAft>
                <a:spcPts val="0"/>
              </a:spcAft>
              <a:buClr>
                <a:srgbClr val="000000"/>
              </a:buClr>
              <a:buSzPts val="3000"/>
              <a:buFont typeface="Tahoma"/>
              <a:buNone/>
              <a:defRPr b="0" i="0" sz="3000" u="none" cap="none" strike="noStrike">
                <a:solidFill>
                  <a:srgbClr val="000000"/>
                </a:solidFill>
                <a:latin typeface="Tahoma"/>
                <a:ea typeface="Tahoma"/>
                <a:cs typeface="Tahoma"/>
                <a:sym typeface="Tahoma"/>
              </a:defRPr>
            </a:lvl2pPr>
            <a:lvl3pPr lvl="2" marR="0" algn="l">
              <a:lnSpc>
                <a:spcPct val="115000"/>
              </a:lnSpc>
              <a:spcBef>
                <a:spcPts val="0"/>
              </a:spcBef>
              <a:spcAft>
                <a:spcPts val="0"/>
              </a:spcAft>
              <a:buClr>
                <a:srgbClr val="000000"/>
              </a:buClr>
              <a:buSzPts val="3000"/>
              <a:buFont typeface="Tahoma"/>
              <a:buNone/>
              <a:defRPr b="0" i="0" sz="3000" u="none" cap="none" strike="noStrike">
                <a:solidFill>
                  <a:srgbClr val="000000"/>
                </a:solidFill>
                <a:latin typeface="Tahoma"/>
                <a:ea typeface="Tahoma"/>
                <a:cs typeface="Tahoma"/>
                <a:sym typeface="Tahoma"/>
              </a:defRPr>
            </a:lvl3pPr>
            <a:lvl4pPr lvl="3" marR="0" algn="l">
              <a:lnSpc>
                <a:spcPct val="115000"/>
              </a:lnSpc>
              <a:spcBef>
                <a:spcPts val="0"/>
              </a:spcBef>
              <a:spcAft>
                <a:spcPts val="0"/>
              </a:spcAft>
              <a:buClr>
                <a:srgbClr val="000000"/>
              </a:buClr>
              <a:buSzPts val="3000"/>
              <a:buFont typeface="Tahoma"/>
              <a:buNone/>
              <a:defRPr b="0" i="0" sz="3000" u="none" cap="none" strike="noStrike">
                <a:solidFill>
                  <a:srgbClr val="000000"/>
                </a:solidFill>
                <a:latin typeface="Tahoma"/>
                <a:ea typeface="Tahoma"/>
                <a:cs typeface="Tahoma"/>
                <a:sym typeface="Tahoma"/>
              </a:defRPr>
            </a:lvl4pPr>
            <a:lvl5pPr lvl="4" marR="0" algn="l">
              <a:lnSpc>
                <a:spcPct val="115000"/>
              </a:lnSpc>
              <a:spcBef>
                <a:spcPts val="0"/>
              </a:spcBef>
              <a:spcAft>
                <a:spcPts val="0"/>
              </a:spcAft>
              <a:buClr>
                <a:srgbClr val="000000"/>
              </a:buClr>
              <a:buSzPts val="3000"/>
              <a:buFont typeface="Tahoma"/>
              <a:buNone/>
              <a:defRPr b="0" i="0" sz="3000" u="none" cap="none" strike="noStrike">
                <a:solidFill>
                  <a:srgbClr val="000000"/>
                </a:solidFill>
                <a:latin typeface="Tahoma"/>
                <a:ea typeface="Tahoma"/>
                <a:cs typeface="Tahoma"/>
                <a:sym typeface="Tahoma"/>
              </a:defRPr>
            </a:lvl5pPr>
            <a:lvl6pPr lvl="5" marR="0" algn="l">
              <a:lnSpc>
                <a:spcPct val="115000"/>
              </a:lnSpc>
              <a:spcBef>
                <a:spcPts val="0"/>
              </a:spcBef>
              <a:spcAft>
                <a:spcPts val="0"/>
              </a:spcAft>
              <a:buClr>
                <a:srgbClr val="000000"/>
              </a:buClr>
              <a:buSzPts val="3000"/>
              <a:buFont typeface="Tahoma"/>
              <a:buNone/>
              <a:defRPr b="0" i="0" sz="3000" u="none" cap="none" strike="noStrike">
                <a:solidFill>
                  <a:srgbClr val="000000"/>
                </a:solidFill>
                <a:latin typeface="Tahoma"/>
                <a:ea typeface="Tahoma"/>
                <a:cs typeface="Tahoma"/>
                <a:sym typeface="Tahoma"/>
              </a:defRPr>
            </a:lvl6pPr>
            <a:lvl7pPr lvl="6" marR="0" algn="l">
              <a:lnSpc>
                <a:spcPct val="115000"/>
              </a:lnSpc>
              <a:spcBef>
                <a:spcPts val="0"/>
              </a:spcBef>
              <a:spcAft>
                <a:spcPts val="0"/>
              </a:spcAft>
              <a:buClr>
                <a:srgbClr val="000000"/>
              </a:buClr>
              <a:buSzPts val="3000"/>
              <a:buFont typeface="Tahoma"/>
              <a:buNone/>
              <a:defRPr b="0" i="0" sz="3000" u="none" cap="none" strike="noStrike">
                <a:solidFill>
                  <a:srgbClr val="000000"/>
                </a:solidFill>
                <a:latin typeface="Tahoma"/>
                <a:ea typeface="Tahoma"/>
                <a:cs typeface="Tahoma"/>
                <a:sym typeface="Tahoma"/>
              </a:defRPr>
            </a:lvl7pPr>
            <a:lvl8pPr lvl="7" marR="0" algn="l">
              <a:lnSpc>
                <a:spcPct val="115000"/>
              </a:lnSpc>
              <a:spcBef>
                <a:spcPts val="0"/>
              </a:spcBef>
              <a:spcAft>
                <a:spcPts val="0"/>
              </a:spcAft>
              <a:buClr>
                <a:srgbClr val="000000"/>
              </a:buClr>
              <a:buSzPts val="3000"/>
              <a:buFont typeface="Tahoma"/>
              <a:buNone/>
              <a:defRPr b="0" i="0" sz="3000" u="none" cap="none" strike="noStrike">
                <a:solidFill>
                  <a:srgbClr val="000000"/>
                </a:solidFill>
                <a:latin typeface="Tahoma"/>
                <a:ea typeface="Tahoma"/>
                <a:cs typeface="Tahoma"/>
                <a:sym typeface="Tahoma"/>
              </a:defRPr>
            </a:lvl8pPr>
            <a:lvl9pPr lvl="8" marR="0" algn="l">
              <a:lnSpc>
                <a:spcPct val="115000"/>
              </a:lnSpc>
              <a:spcBef>
                <a:spcPts val="0"/>
              </a:spcBef>
              <a:spcAft>
                <a:spcPts val="0"/>
              </a:spcAft>
              <a:buClr>
                <a:srgbClr val="000000"/>
              </a:buClr>
              <a:buSzPts val="3000"/>
              <a:buFont typeface="Tahoma"/>
              <a:buNone/>
              <a:defRPr b="0" i="0" sz="3000" u="none" cap="none" strike="noStrike">
                <a:solidFill>
                  <a:srgbClr val="000000"/>
                </a:solidFill>
                <a:latin typeface="Tahoma"/>
                <a:ea typeface="Tahoma"/>
                <a:cs typeface="Tahoma"/>
                <a:sym typeface="Tahoma"/>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1">
  <p:cSld name="CUSTOM_1_1">
    <p:spTree>
      <p:nvGrpSpPr>
        <p:cNvPr id="62" name="Shape 62"/>
        <p:cNvGrpSpPr/>
        <p:nvPr/>
      </p:nvGrpSpPr>
      <p:grpSpPr>
        <a:xfrm>
          <a:off x="0" y="0"/>
          <a:ext cx="0" cy="0"/>
          <a:chOff x="0" y="0"/>
          <a:chExt cx="0" cy="0"/>
        </a:xfrm>
      </p:grpSpPr>
      <p:pic>
        <p:nvPicPr>
          <p:cNvPr id="63" name="Google Shape;63;p16"/>
          <p:cNvPicPr preferRelativeResize="0"/>
          <p:nvPr/>
        </p:nvPicPr>
        <p:blipFill rotWithShape="1">
          <a:blip r:embed="rId2">
            <a:alphaModFix/>
          </a:blip>
          <a:srcRect b="0" l="0" r="0" t="0"/>
          <a:stretch/>
        </p:blipFill>
        <p:spPr>
          <a:xfrm>
            <a:off x="0" y="0"/>
            <a:ext cx="9144002" cy="5143500"/>
          </a:xfrm>
          <a:prstGeom prst="rect">
            <a:avLst/>
          </a:prstGeom>
          <a:noFill/>
          <a:ln>
            <a:noFill/>
          </a:ln>
        </p:spPr>
      </p:pic>
      <p:pic>
        <p:nvPicPr>
          <p:cNvPr id="64" name="Google Shape;64;p16"/>
          <p:cNvPicPr preferRelativeResize="0"/>
          <p:nvPr/>
        </p:nvPicPr>
        <p:blipFill rotWithShape="1">
          <a:blip r:embed="rId3">
            <a:alphaModFix/>
          </a:blip>
          <a:srcRect b="30492" l="0" r="0" t="0"/>
          <a:stretch/>
        </p:blipFill>
        <p:spPr>
          <a:xfrm>
            <a:off x="556524" y="977750"/>
            <a:ext cx="3825572" cy="882875"/>
          </a:xfrm>
          <a:prstGeom prst="rect">
            <a:avLst/>
          </a:prstGeom>
          <a:noFill/>
          <a:ln>
            <a:noFill/>
          </a:ln>
        </p:spPr>
      </p:pic>
      <p:cxnSp>
        <p:nvCxnSpPr>
          <p:cNvPr id="65" name="Google Shape;65;p16"/>
          <p:cNvCxnSpPr/>
          <p:nvPr/>
        </p:nvCxnSpPr>
        <p:spPr>
          <a:xfrm>
            <a:off x="556513" y="2146371"/>
            <a:ext cx="6787200" cy="0"/>
          </a:xfrm>
          <a:prstGeom prst="straightConnector1">
            <a:avLst/>
          </a:prstGeom>
          <a:noFill/>
          <a:ln cap="flat" cmpd="sng" w="9525">
            <a:solidFill>
              <a:srgbClr val="D64693"/>
            </a:solidFill>
            <a:prstDash val="solid"/>
            <a:round/>
            <a:headEnd len="sm" w="sm" type="none"/>
            <a:tailEnd len="sm" w="sm" type="none"/>
          </a:ln>
        </p:spPr>
      </p:cxnSp>
      <p:sp>
        <p:nvSpPr>
          <p:cNvPr id="66" name="Google Shape;66;p16"/>
          <p:cNvSpPr txBox="1"/>
          <p:nvPr>
            <p:ph type="ctrTitle"/>
          </p:nvPr>
        </p:nvSpPr>
        <p:spPr>
          <a:xfrm>
            <a:off x="556525" y="2491850"/>
            <a:ext cx="6787200" cy="516600"/>
          </a:xfrm>
          <a:prstGeom prst="rect">
            <a:avLst/>
          </a:prstGeom>
          <a:noFill/>
          <a:ln>
            <a:noFill/>
          </a:ln>
        </p:spPr>
        <p:txBody>
          <a:bodyPr anchorCtr="0" anchor="t" bIns="0" lIns="0" spcFirstLastPara="1" rIns="0" wrap="square" tIns="0">
            <a:noAutofit/>
          </a:bodyPr>
          <a:lstStyle>
            <a:lvl1pPr lvl="0" marR="0" algn="l">
              <a:lnSpc>
                <a:spcPct val="115000"/>
              </a:lnSpc>
              <a:spcBef>
                <a:spcPts val="0"/>
              </a:spcBef>
              <a:spcAft>
                <a:spcPts val="0"/>
              </a:spcAft>
              <a:buClr>
                <a:srgbClr val="000000"/>
              </a:buClr>
              <a:buSzPts val="3000"/>
              <a:buFont typeface="Tahoma"/>
              <a:buNone/>
              <a:defRPr b="1" i="0" sz="3000" u="none" cap="none" strike="noStrike">
                <a:solidFill>
                  <a:srgbClr val="000000"/>
                </a:solidFill>
                <a:latin typeface="Tahoma"/>
                <a:ea typeface="Tahoma"/>
                <a:cs typeface="Tahoma"/>
                <a:sym typeface="Tahoma"/>
              </a:defRPr>
            </a:lvl1pPr>
            <a:lvl2pPr lvl="1" marR="0" algn="l">
              <a:lnSpc>
                <a:spcPct val="115000"/>
              </a:lnSpc>
              <a:spcBef>
                <a:spcPts val="0"/>
              </a:spcBef>
              <a:spcAft>
                <a:spcPts val="0"/>
              </a:spcAft>
              <a:buClr>
                <a:srgbClr val="000000"/>
              </a:buClr>
              <a:buSzPts val="3000"/>
              <a:buFont typeface="Tahoma"/>
              <a:buNone/>
              <a:defRPr b="0" i="0" sz="3000" u="none" cap="none" strike="noStrike">
                <a:solidFill>
                  <a:srgbClr val="000000"/>
                </a:solidFill>
                <a:latin typeface="Tahoma"/>
                <a:ea typeface="Tahoma"/>
                <a:cs typeface="Tahoma"/>
                <a:sym typeface="Tahoma"/>
              </a:defRPr>
            </a:lvl2pPr>
            <a:lvl3pPr lvl="2" marR="0" algn="l">
              <a:lnSpc>
                <a:spcPct val="115000"/>
              </a:lnSpc>
              <a:spcBef>
                <a:spcPts val="0"/>
              </a:spcBef>
              <a:spcAft>
                <a:spcPts val="0"/>
              </a:spcAft>
              <a:buClr>
                <a:srgbClr val="000000"/>
              </a:buClr>
              <a:buSzPts val="3000"/>
              <a:buFont typeface="Tahoma"/>
              <a:buNone/>
              <a:defRPr b="0" i="0" sz="3000" u="none" cap="none" strike="noStrike">
                <a:solidFill>
                  <a:srgbClr val="000000"/>
                </a:solidFill>
                <a:latin typeface="Tahoma"/>
                <a:ea typeface="Tahoma"/>
                <a:cs typeface="Tahoma"/>
                <a:sym typeface="Tahoma"/>
              </a:defRPr>
            </a:lvl3pPr>
            <a:lvl4pPr lvl="3" marR="0" algn="l">
              <a:lnSpc>
                <a:spcPct val="115000"/>
              </a:lnSpc>
              <a:spcBef>
                <a:spcPts val="0"/>
              </a:spcBef>
              <a:spcAft>
                <a:spcPts val="0"/>
              </a:spcAft>
              <a:buClr>
                <a:srgbClr val="000000"/>
              </a:buClr>
              <a:buSzPts val="3000"/>
              <a:buFont typeface="Tahoma"/>
              <a:buNone/>
              <a:defRPr b="0" i="0" sz="3000" u="none" cap="none" strike="noStrike">
                <a:solidFill>
                  <a:srgbClr val="000000"/>
                </a:solidFill>
                <a:latin typeface="Tahoma"/>
                <a:ea typeface="Tahoma"/>
                <a:cs typeface="Tahoma"/>
                <a:sym typeface="Tahoma"/>
              </a:defRPr>
            </a:lvl4pPr>
            <a:lvl5pPr lvl="4" marR="0" algn="l">
              <a:lnSpc>
                <a:spcPct val="115000"/>
              </a:lnSpc>
              <a:spcBef>
                <a:spcPts val="0"/>
              </a:spcBef>
              <a:spcAft>
                <a:spcPts val="0"/>
              </a:spcAft>
              <a:buClr>
                <a:srgbClr val="000000"/>
              </a:buClr>
              <a:buSzPts val="3000"/>
              <a:buFont typeface="Tahoma"/>
              <a:buNone/>
              <a:defRPr b="0" i="0" sz="3000" u="none" cap="none" strike="noStrike">
                <a:solidFill>
                  <a:srgbClr val="000000"/>
                </a:solidFill>
                <a:latin typeface="Tahoma"/>
                <a:ea typeface="Tahoma"/>
                <a:cs typeface="Tahoma"/>
                <a:sym typeface="Tahoma"/>
              </a:defRPr>
            </a:lvl5pPr>
            <a:lvl6pPr lvl="5" marR="0" algn="l">
              <a:lnSpc>
                <a:spcPct val="115000"/>
              </a:lnSpc>
              <a:spcBef>
                <a:spcPts val="0"/>
              </a:spcBef>
              <a:spcAft>
                <a:spcPts val="0"/>
              </a:spcAft>
              <a:buClr>
                <a:srgbClr val="000000"/>
              </a:buClr>
              <a:buSzPts val="3000"/>
              <a:buFont typeface="Tahoma"/>
              <a:buNone/>
              <a:defRPr b="0" i="0" sz="3000" u="none" cap="none" strike="noStrike">
                <a:solidFill>
                  <a:srgbClr val="000000"/>
                </a:solidFill>
                <a:latin typeface="Tahoma"/>
                <a:ea typeface="Tahoma"/>
                <a:cs typeface="Tahoma"/>
                <a:sym typeface="Tahoma"/>
              </a:defRPr>
            </a:lvl6pPr>
            <a:lvl7pPr lvl="6" marR="0" algn="l">
              <a:lnSpc>
                <a:spcPct val="115000"/>
              </a:lnSpc>
              <a:spcBef>
                <a:spcPts val="0"/>
              </a:spcBef>
              <a:spcAft>
                <a:spcPts val="0"/>
              </a:spcAft>
              <a:buClr>
                <a:srgbClr val="000000"/>
              </a:buClr>
              <a:buSzPts val="3000"/>
              <a:buFont typeface="Tahoma"/>
              <a:buNone/>
              <a:defRPr b="0" i="0" sz="3000" u="none" cap="none" strike="noStrike">
                <a:solidFill>
                  <a:srgbClr val="000000"/>
                </a:solidFill>
                <a:latin typeface="Tahoma"/>
                <a:ea typeface="Tahoma"/>
                <a:cs typeface="Tahoma"/>
                <a:sym typeface="Tahoma"/>
              </a:defRPr>
            </a:lvl7pPr>
            <a:lvl8pPr lvl="7" marR="0" algn="l">
              <a:lnSpc>
                <a:spcPct val="115000"/>
              </a:lnSpc>
              <a:spcBef>
                <a:spcPts val="0"/>
              </a:spcBef>
              <a:spcAft>
                <a:spcPts val="0"/>
              </a:spcAft>
              <a:buClr>
                <a:srgbClr val="000000"/>
              </a:buClr>
              <a:buSzPts val="3000"/>
              <a:buFont typeface="Tahoma"/>
              <a:buNone/>
              <a:defRPr b="0" i="0" sz="3000" u="none" cap="none" strike="noStrike">
                <a:solidFill>
                  <a:srgbClr val="000000"/>
                </a:solidFill>
                <a:latin typeface="Tahoma"/>
                <a:ea typeface="Tahoma"/>
                <a:cs typeface="Tahoma"/>
                <a:sym typeface="Tahoma"/>
              </a:defRPr>
            </a:lvl8pPr>
            <a:lvl9pPr lvl="8" marR="0" algn="l">
              <a:lnSpc>
                <a:spcPct val="115000"/>
              </a:lnSpc>
              <a:spcBef>
                <a:spcPts val="0"/>
              </a:spcBef>
              <a:spcAft>
                <a:spcPts val="0"/>
              </a:spcAft>
              <a:buClr>
                <a:srgbClr val="000000"/>
              </a:buClr>
              <a:buSzPts val="3000"/>
              <a:buFont typeface="Tahoma"/>
              <a:buNone/>
              <a:defRPr b="0" i="0" sz="3000" u="none" cap="none" strike="noStrike">
                <a:solidFill>
                  <a:srgbClr val="000000"/>
                </a:solidFill>
                <a:latin typeface="Tahoma"/>
                <a:ea typeface="Tahoma"/>
                <a:cs typeface="Tahoma"/>
                <a:sym typeface="Tahoma"/>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lide with black logo 1 3">
  <p:cSld name="TITLE_AND_TWO_COLUMNS_1_6">
    <p:spTree>
      <p:nvGrpSpPr>
        <p:cNvPr id="67" name="Shape 67"/>
        <p:cNvGrpSpPr/>
        <p:nvPr/>
      </p:nvGrpSpPr>
      <p:grpSpPr>
        <a:xfrm>
          <a:off x="0" y="0"/>
          <a:ext cx="0" cy="0"/>
          <a:chOff x="0" y="0"/>
          <a:chExt cx="0" cy="0"/>
        </a:xfrm>
      </p:grpSpPr>
      <p:sp>
        <p:nvSpPr>
          <p:cNvPr id="68" name="Google Shape;68;p17"/>
          <p:cNvSpPr txBox="1"/>
          <p:nvPr>
            <p:ph type="ctrTitle"/>
          </p:nvPr>
        </p:nvSpPr>
        <p:spPr>
          <a:xfrm>
            <a:off x="264425" y="208500"/>
            <a:ext cx="6858000" cy="357300"/>
          </a:xfrm>
          <a:prstGeom prst="rect">
            <a:avLst/>
          </a:prstGeom>
          <a:noFill/>
          <a:ln>
            <a:noFill/>
          </a:ln>
        </p:spPr>
        <p:txBody>
          <a:bodyPr anchorCtr="0" anchor="t" bIns="91425" lIns="0" spcFirstLastPara="1" rIns="91425" wrap="square" tIns="0">
            <a:noAutofit/>
          </a:bodyPr>
          <a:lstStyle>
            <a:lvl1pPr lvl="0" marR="0" algn="l">
              <a:lnSpc>
                <a:spcPct val="90000"/>
              </a:lnSpc>
              <a:spcBef>
                <a:spcPts val="0"/>
              </a:spcBef>
              <a:spcAft>
                <a:spcPts val="0"/>
              </a:spcAft>
              <a:buClr>
                <a:schemeClr val="dk1"/>
              </a:buClr>
              <a:buSzPts val="2100"/>
              <a:buFont typeface="Tahoma"/>
              <a:buNone/>
              <a:defRPr b="1" i="0" sz="2100" u="none" cap="none" strike="noStrike">
                <a:solidFill>
                  <a:schemeClr val="dk1"/>
                </a:solidFill>
                <a:latin typeface="Tahoma"/>
                <a:ea typeface="Tahoma"/>
                <a:cs typeface="Tahoma"/>
                <a:sym typeface="Tahoma"/>
              </a:defRPr>
            </a:lvl1pPr>
            <a:lvl2pPr lvl="1" marR="0" algn="l">
              <a:lnSpc>
                <a:spcPct val="100000"/>
              </a:lnSpc>
              <a:spcBef>
                <a:spcPts val="0"/>
              </a:spcBef>
              <a:spcAft>
                <a:spcPts val="0"/>
              </a:spcAft>
              <a:buClr>
                <a:srgbClr val="000000"/>
              </a:buClr>
              <a:buSzPts val="2100"/>
              <a:buFont typeface="Tahoma"/>
              <a:buNone/>
              <a:defRPr b="0" i="0" sz="2100" u="none" cap="none" strike="noStrike">
                <a:solidFill>
                  <a:srgbClr val="000000"/>
                </a:solidFill>
                <a:latin typeface="Tahoma"/>
                <a:ea typeface="Tahoma"/>
                <a:cs typeface="Tahoma"/>
                <a:sym typeface="Tahoma"/>
              </a:defRPr>
            </a:lvl2pPr>
            <a:lvl3pPr lvl="2" marR="0" algn="l">
              <a:lnSpc>
                <a:spcPct val="100000"/>
              </a:lnSpc>
              <a:spcBef>
                <a:spcPts val="0"/>
              </a:spcBef>
              <a:spcAft>
                <a:spcPts val="0"/>
              </a:spcAft>
              <a:buClr>
                <a:srgbClr val="000000"/>
              </a:buClr>
              <a:buSzPts val="2100"/>
              <a:buFont typeface="Tahoma"/>
              <a:buNone/>
              <a:defRPr b="0" i="0" sz="2100" u="none" cap="none" strike="noStrike">
                <a:solidFill>
                  <a:srgbClr val="000000"/>
                </a:solidFill>
                <a:latin typeface="Tahoma"/>
                <a:ea typeface="Tahoma"/>
                <a:cs typeface="Tahoma"/>
                <a:sym typeface="Tahoma"/>
              </a:defRPr>
            </a:lvl3pPr>
            <a:lvl4pPr lvl="3" marR="0" algn="l">
              <a:lnSpc>
                <a:spcPct val="100000"/>
              </a:lnSpc>
              <a:spcBef>
                <a:spcPts val="0"/>
              </a:spcBef>
              <a:spcAft>
                <a:spcPts val="0"/>
              </a:spcAft>
              <a:buClr>
                <a:srgbClr val="000000"/>
              </a:buClr>
              <a:buSzPts val="2100"/>
              <a:buFont typeface="Tahoma"/>
              <a:buNone/>
              <a:defRPr b="0" i="0" sz="2100" u="none" cap="none" strike="noStrike">
                <a:solidFill>
                  <a:srgbClr val="000000"/>
                </a:solidFill>
                <a:latin typeface="Tahoma"/>
                <a:ea typeface="Tahoma"/>
                <a:cs typeface="Tahoma"/>
                <a:sym typeface="Tahoma"/>
              </a:defRPr>
            </a:lvl4pPr>
            <a:lvl5pPr lvl="4" marR="0" algn="l">
              <a:lnSpc>
                <a:spcPct val="100000"/>
              </a:lnSpc>
              <a:spcBef>
                <a:spcPts val="0"/>
              </a:spcBef>
              <a:spcAft>
                <a:spcPts val="0"/>
              </a:spcAft>
              <a:buClr>
                <a:srgbClr val="000000"/>
              </a:buClr>
              <a:buSzPts val="2100"/>
              <a:buFont typeface="Tahoma"/>
              <a:buNone/>
              <a:defRPr b="0" i="0" sz="2100" u="none" cap="none" strike="noStrike">
                <a:solidFill>
                  <a:srgbClr val="000000"/>
                </a:solidFill>
                <a:latin typeface="Tahoma"/>
                <a:ea typeface="Tahoma"/>
                <a:cs typeface="Tahoma"/>
                <a:sym typeface="Tahoma"/>
              </a:defRPr>
            </a:lvl5pPr>
            <a:lvl6pPr lvl="5" marR="0" algn="l">
              <a:lnSpc>
                <a:spcPct val="100000"/>
              </a:lnSpc>
              <a:spcBef>
                <a:spcPts val="0"/>
              </a:spcBef>
              <a:spcAft>
                <a:spcPts val="0"/>
              </a:spcAft>
              <a:buClr>
                <a:srgbClr val="000000"/>
              </a:buClr>
              <a:buSzPts val="2100"/>
              <a:buFont typeface="Tahoma"/>
              <a:buNone/>
              <a:defRPr b="0" i="0" sz="2100" u="none" cap="none" strike="noStrike">
                <a:solidFill>
                  <a:srgbClr val="000000"/>
                </a:solidFill>
                <a:latin typeface="Tahoma"/>
                <a:ea typeface="Tahoma"/>
                <a:cs typeface="Tahoma"/>
                <a:sym typeface="Tahoma"/>
              </a:defRPr>
            </a:lvl6pPr>
            <a:lvl7pPr lvl="6" marR="0" algn="l">
              <a:lnSpc>
                <a:spcPct val="100000"/>
              </a:lnSpc>
              <a:spcBef>
                <a:spcPts val="0"/>
              </a:spcBef>
              <a:spcAft>
                <a:spcPts val="0"/>
              </a:spcAft>
              <a:buClr>
                <a:srgbClr val="000000"/>
              </a:buClr>
              <a:buSzPts val="2100"/>
              <a:buFont typeface="Tahoma"/>
              <a:buNone/>
              <a:defRPr b="0" i="0" sz="2100" u="none" cap="none" strike="noStrike">
                <a:solidFill>
                  <a:srgbClr val="000000"/>
                </a:solidFill>
                <a:latin typeface="Tahoma"/>
                <a:ea typeface="Tahoma"/>
                <a:cs typeface="Tahoma"/>
                <a:sym typeface="Tahoma"/>
              </a:defRPr>
            </a:lvl7pPr>
            <a:lvl8pPr lvl="7" marR="0" algn="l">
              <a:lnSpc>
                <a:spcPct val="100000"/>
              </a:lnSpc>
              <a:spcBef>
                <a:spcPts val="0"/>
              </a:spcBef>
              <a:spcAft>
                <a:spcPts val="0"/>
              </a:spcAft>
              <a:buClr>
                <a:srgbClr val="000000"/>
              </a:buClr>
              <a:buSzPts val="2100"/>
              <a:buFont typeface="Tahoma"/>
              <a:buNone/>
              <a:defRPr b="0" i="0" sz="2100" u="none" cap="none" strike="noStrike">
                <a:solidFill>
                  <a:srgbClr val="000000"/>
                </a:solidFill>
                <a:latin typeface="Tahoma"/>
                <a:ea typeface="Tahoma"/>
                <a:cs typeface="Tahoma"/>
                <a:sym typeface="Tahoma"/>
              </a:defRPr>
            </a:lvl8pPr>
            <a:lvl9pPr lvl="8" marR="0" algn="l">
              <a:lnSpc>
                <a:spcPct val="100000"/>
              </a:lnSpc>
              <a:spcBef>
                <a:spcPts val="0"/>
              </a:spcBef>
              <a:spcAft>
                <a:spcPts val="0"/>
              </a:spcAft>
              <a:buClr>
                <a:srgbClr val="000000"/>
              </a:buClr>
              <a:buSzPts val="2100"/>
              <a:buFont typeface="Tahoma"/>
              <a:buNone/>
              <a:defRPr b="0" i="0" sz="2100" u="none" cap="none" strike="noStrike">
                <a:solidFill>
                  <a:srgbClr val="000000"/>
                </a:solidFill>
                <a:latin typeface="Tahoma"/>
                <a:ea typeface="Tahoma"/>
                <a:cs typeface="Tahoma"/>
                <a:sym typeface="Tahoma"/>
              </a:defRPr>
            </a:lvl9pPr>
          </a:lstStyle>
          <a:p/>
        </p:txBody>
      </p:sp>
      <p:cxnSp>
        <p:nvCxnSpPr>
          <p:cNvPr id="69" name="Google Shape;69;p17"/>
          <p:cNvCxnSpPr/>
          <p:nvPr/>
        </p:nvCxnSpPr>
        <p:spPr>
          <a:xfrm>
            <a:off x="0" y="640900"/>
            <a:ext cx="1563000" cy="0"/>
          </a:xfrm>
          <a:prstGeom prst="straightConnector1">
            <a:avLst/>
          </a:prstGeom>
          <a:noFill/>
          <a:ln cap="flat" cmpd="sng" w="19050">
            <a:solidFill>
              <a:srgbClr val="000000"/>
            </a:solidFill>
            <a:prstDash val="solid"/>
            <a:round/>
            <a:headEnd len="sm" w="sm" type="none"/>
            <a:tailEnd len="med" w="med" type="diamond"/>
          </a:ln>
        </p:spPr>
      </p:cxnSp>
      <p:pic>
        <p:nvPicPr>
          <p:cNvPr id="70" name="Google Shape;70;p17"/>
          <p:cNvPicPr preferRelativeResize="0"/>
          <p:nvPr/>
        </p:nvPicPr>
        <p:blipFill rotWithShape="1">
          <a:blip r:embed="rId2">
            <a:alphaModFix/>
          </a:blip>
          <a:srcRect b="38381" l="0" r="0" t="37943"/>
          <a:stretch/>
        </p:blipFill>
        <p:spPr>
          <a:xfrm>
            <a:off x="7548480" y="127007"/>
            <a:ext cx="1463649" cy="346527"/>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 Black logo 1 1 1 1 1 1 1 2 1 2 1 1 2">
  <p:cSld name="CUSTOM_6_1_1_1_1_1_1_1_2_1_2_1_1_2">
    <p:bg>
      <p:bgPr>
        <a:noFill/>
      </p:bgPr>
    </p:bg>
    <p:spTree>
      <p:nvGrpSpPr>
        <p:cNvPr id="71" name="Shape 71"/>
        <p:cNvGrpSpPr/>
        <p:nvPr/>
      </p:nvGrpSpPr>
      <p:grpSpPr>
        <a:xfrm>
          <a:off x="0" y="0"/>
          <a:ext cx="0" cy="0"/>
          <a:chOff x="0" y="0"/>
          <a:chExt cx="0" cy="0"/>
        </a:xfrm>
      </p:grpSpPr>
      <p:sp>
        <p:nvSpPr>
          <p:cNvPr id="72" name="Google Shape;72;p18"/>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3" name="Google Shape;73;p18"/>
          <p:cNvPicPr preferRelativeResize="0"/>
          <p:nvPr/>
        </p:nvPicPr>
        <p:blipFill rotWithShape="1">
          <a:blip r:embed="rId2">
            <a:alphaModFix/>
          </a:blip>
          <a:srcRect b="0" l="0" r="0" t="0"/>
          <a:stretch/>
        </p:blipFill>
        <p:spPr>
          <a:xfrm>
            <a:off x="0" y="-2623"/>
            <a:ext cx="9144000" cy="5143505"/>
          </a:xfrm>
          <a:prstGeom prst="rect">
            <a:avLst/>
          </a:prstGeom>
          <a:noFill/>
          <a:ln>
            <a:noFill/>
          </a:ln>
        </p:spPr>
      </p:pic>
      <p:pic>
        <p:nvPicPr>
          <p:cNvPr id="74" name="Google Shape;74;p18"/>
          <p:cNvPicPr preferRelativeResize="0"/>
          <p:nvPr/>
        </p:nvPicPr>
        <p:blipFill rotWithShape="1">
          <a:blip r:embed="rId3">
            <a:alphaModFix/>
          </a:blip>
          <a:srcRect b="38381" l="0" r="0" t="37943"/>
          <a:stretch/>
        </p:blipFill>
        <p:spPr>
          <a:xfrm>
            <a:off x="7548480" y="127007"/>
            <a:ext cx="1463649" cy="346527"/>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without Title">
  <p:cSld name="Title Slide_1">
    <p:spTree>
      <p:nvGrpSpPr>
        <p:cNvPr id="75" name="Shape 75"/>
        <p:cNvGrpSpPr/>
        <p:nvPr/>
      </p:nvGrpSpPr>
      <p:grpSpPr>
        <a:xfrm>
          <a:off x="0" y="0"/>
          <a:ext cx="0" cy="0"/>
          <a:chOff x="0" y="0"/>
          <a:chExt cx="0" cy="0"/>
        </a:xfrm>
      </p:grpSpPr>
      <p:pic>
        <p:nvPicPr>
          <p:cNvPr id="76" name="Google Shape;76;p19"/>
          <p:cNvPicPr preferRelativeResize="0"/>
          <p:nvPr/>
        </p:nvPicPr>
        <p:blipFill rotWithShape="1">
          <a:blip r:embed="rId2">
            <a:alphaModFix/>
          </a:blip>
          <a:srcRect b="38381" l="0" r="0" t="37943"/>
          <a:stretch/>
        </p:blipFill>
        <p:spPr>
          <a:xfrm>
            <a:off x="7548480" y="127007"/>
            <a:ext cx="1463649" cy="3465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emplate 1">
  <p:cSld name="2020 LI_Title and Content_1_1_1_1">
    <p:spTree>
      <p:nvGrpSpPr>
        <p:cNvPr id="77" name="Shape 77"/>
        <p:cNvGrpSpPr/>
        <p:nvPr/>
      </p:nvGrpSpPr>
      <p:grpSpPr>
        <a:xfrm>
          <a:off x="0" y="0"/>
          <a:ext cx="0" cy="0"/>
          <a:chOff x="0" y="0"/>
          <a:chExt cx="0" cy="0"/>
        </a:xfrm>
      </p:grpSpPr>
      <p:sp>
        <p:nvSpPr>
          <p:cNvPr id="78" name="Google Shape;78;p20"/>
          <p:cNvSpPr txBox="1"/>
          <p:nvPr>
            <p:ph idx="12" type="sldNum"/>
          </p:nvPr>
        </p:nvSpPr>
        <p:spPr>
          <a:xfrm>
            <a:off x="9193541" y="4838318"/>
            <a:ext cx="0" cy="825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9" name="Google Shape;79;p20"/>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80" name="Google Shape;80;p20"/>
          <p:cNvPicPr preferRelativeResize="0"/>
          <p:nvPr/>
        </p:nvPicPr>
        <p:blipFill rotWithShape="1">
          <a:blip r:embed="rId3">
            <a:alphaModFix/>
          </a:blip>
          <a:srcRect b="38381" l="0" r="0" t="37943"/>
          <a:stretch/>
        </p:blipFill>
        <p:spPr>
          <a:xfrm>
            <a:off x="7548480" y="127007"/>
            <a:ext cx="1463649" cy="346527"/>
          </a:xfrm>
          <a:prstGeom prst="rect">
            <a:avLst/>
          </a:prstGeom>
          <a:noFill/>
          <a:ln>
            <a:noFill/>
          </a:ln>
        </p:spPr>
      </p:pic>
      <p:sp>
        <p:nvSpPr>
          <p:cNvPr id="81" name="Google Shape;81;p20"/>
          <p:cNvSpPr txBox="1"/>
          <p:nvPr>
            <p:ph type="ctrTitle"/>
          </p:nvPr>
        </p:nvSpPr>
        <p:spPr>
          <a:xfrm>
            <a:off x="264425" y="208500"/>
            <a:ext cx="6858000" cy="357300"/>
          </a:xfrm>
          <a:prstGeom prst="rect">
            <a:avLst/>
          </a:prstGeom>
          <a:noFill/>
          <a:ln>
            <a:noFill/>
          </a:ln>
        </p:spPr>
        <p:txBody>
          <a:bodyPr anchorCtr="0" anchor="t" bIns="91425" lIns="0" spcFirstLastPara="1" rIns="91425" wrap="square" tIns="0">
            <a:noAutofit/>
          </a:bodyPr>
          <a:lstStyle>
            <a:lvl1pPr lvl="0" marR="0" algn="l">
              <a:lnSpc>
                <a:spcPct val="90000"/>
              </a:lnSpc>
              <a:spcBef>
                <a:spcPts val="0"/>
              </a:spcBef>
              <a:spcAft>
                <a:spcPts val="0"/>
              </a:spcAft>
              <a:buClr>
                <a:schemeClr val="dk1"/>
              </a:buClr>
              <a:buSzPts val="2100"/>
              <a:buFont typeface="Tahoma"/>
              <a:buNone/>
              <a:defRPr b="1" i="0" sz="2100" u="none" cap="none" strike="noStrike">
                <a:solidFill>
                  <a:schemeClr val="dk1"/>
                </a:solidFill>
                <a:latin typeface="Tahoma"/>
                <a:ea typeface="Tahoma"/>
                <a:cs typeface="Tahoma"/>
                <a:sym typeface="Tahoma"/>
              </a:defRPr>
            </a:lvl1pPr>
            <a:lvl2pPr lvl="1" marR="0" algn="l">
              <a:lnSpc>
                <a:spcPct val="100000"/>
              </a:lnSpc>
              <a:spcBef>
                <a:spcPts val="0"/>
              </a:spcBef>
              <a:spcAft>
                <a:spcPts val="0"/>
              </a:spcAft>
              <a:buClr>
                <a:srgbClr val="000000"/>
              </a:buClr>
              <a:buSzPts val="2100"/>
              <a:buFont typeface="Tahoma"/>
              <a:buNone/>
              <a:defRPr b="0" i="0" sz="2100" u="none" cap="none" strike="noStrike">
                <a:solidFill>
                  <a:srgbClr val="000000"/>
                </a:solidFill>
                <a:latin typeface="Tahoma"/>
                <a:ea typeface="Tahoma"/>
                <a:cs typeface="Tahoma"/>
                <a:sym typeface="Tahoma"/>
              </a:defRPr>
            </a:lvl2pPr>
            <a:lvl3pPr lvl="2" marR="0" algn="l">
              <a:lnSpc>
                <a:spcPct val="100000"/>
              </a:lnSpc>
              <a:spcBef>
                <a:spcPts val="0"/>
              </a:spcBef>
              <a:spcAft>
                <a:spcPts val="0"/>
              </a:spcAft>
              <a:buClr>
                <a:srgbClr val="000000"/>
              </a:buClr>
              <a:buSzPts val="2100"/>
              <a:buFont typeface="Tahoma"/>
              <a:buNone/>
              <a:defRPr b="0" i="0" sz="2100" u="none" cap="none" strike="noStrike">
                <a:solidFill>
                  <a:srgbClr val="000000"/>
                </a:solidFill>
                <a:latin typeface="Tahoma"/>
                <a:ea typeface="Tahoma"/>
                <a:cs typeface="Tahoma"/>
                <a:sym typeface="Tahoma"/>
              </a:defRPr>
            </a:lvl3pPr>
            <a:lvl4pPr lvl="3" marR="0" algn="l">
              <a:lnSpc>
                <a:spcPct val="100000"/>
              </a:lnSpc>
              <a:spcBef>
                <a:spcPts val="0"/>
              </a:spcBef>
              <a:spcAft>
                <a:spcPts val="0"/>
              </a:spcAft>
              <a:buClr>
                <a:srgbClr val="000000"/>
              </a:buClr>
              <a:buSzPts val="2100"/>
              <a:buFont typeface="Tahoma"/>
              <a:buNone/>
              <a:defRPr b="0" i="0" sz="2100" u="none" cap="none" strike="noStrike">
                <a:solidFill>
                  <a:srgbClr val="000000"/>
                </a:solidFill>
                <a:latin typeface="Tahoma"/>
                <a:ea typeface="Tahoma"/>
                <a:cs typeface="Tahoma"/>
                <a:sym typeface="Tahoma"/>
              </a:defRPr>
            </a:lvl4pPr>
            <a:lvl5pPr lvl="4" marR="0" algn="l">
              <a:lnSpc>
                <a:spcPct val="100000"/>
              </a:lnSpc>
              <a:spcBef>
                <a:spcPts val="0"/>
              </a:spcBef>
              <a:spcAft>
                <a:spcPts val="0"/>
              </a:spcAft>
              <a:buClr>
                <a:srgbClr val="000000"/>
              </a:buClr>
              <a:buSzPts val="2100"/>
              <a:buFont typeface="Tahoma"/>
              <a:buNone/>
              <a:defRPr b="0" i="0" sz="2100" u="none" cap="none" strike="noStrike">
                <a:solidFill>
                  <a:srgbClr val="000000"/>
                </a:solidFill>
                <a:latin typeface="Tahoma"/>
                <a:ea typeface="Tahoma"/>
                <a:cs typeface="Tahoma"/>
                <a:sym typeface="Tahoma"/>
              </a:defRPr>
            </a:lvl5pPr>
            <a:lvl6pPr lvl="5" marR="0" algn="l">
              <a:lnSpc>
                <a:spcPct val="100000"/>
              </a:lnSpc>
              <a:spcBef>
                <a:spcPts val="0"/>
              </a:spcBef>
              <a:spcAft>
                <a:spcPts val="0"/>
              </a:spcAft>
              <a:buClr>
                <a:srgbClr val="000000"/>
              </a:buClr>
              <a:buSzPts val="2100"/>
              <a:buFont typeface="Tahoma"/>
              <a:buNone/>
              <a:defRPr b="0" i="0" sz="2100" u="none" cap="none" strike="noStrike">
                <a:solidFill>
                  <a:srgbClr val="000000"/>
                </a:solidFill>
                <a:latin typeface="Tahoma"/>
                <a:ea typeface="Tahoma"/>
                <a:cs typeface="Tahoma"/>
                <a:sym typeface="Tahoma"/>
              </a:defRPr>
            </a:lvl6pPr>
            <a:lvl7pPr lvl="6" marR="0" algn="l">
              <a:lnSpc>
                <a:spcPct val="100000"/>
              </a:lnSpc>
              <a:spcBef>
                <a:spcPts val="0"/>
              </a:spcBef>
              <a:spcAft>
                <a:spcPts val="0"/>
              </a:spcAft>
              <a:buClr>
                <a:srgbClr val="000000"/>
              </a:buClr>
              <a:buSzPts val="2100"/>
              <a:buFont typeface="Tahoma"/>
              <a:buNone/>
              <a:defRPr b="0" i="0" sz="2100" u="none" cap="none" strike="noStrike">
                <a:solidFill>
                  <a:srgbClr val="000000"/>
                </a:solidFill>
                <a:latin typeface="Tahoma"/>
                <a:ea typeface="Tahoma"/>
                <a:cs typeface="Tahoma"/>
                <a:sym typeface="Tahoma"/>
              </a:defRPr>
            </a:lvl7pPr>
            <a:lvl8pPr lvl="7" marR="0" algn="l">
              <a:lnSpc>
                <a:spcPct val="100000"/>
              </a:lnSpc>
              <a:spcBef>
                <a:spcPts val="0"/>
              </a:spcBef>
              <a:spcAft>
                <a:spcPts val="0"/>
              </a:spcAft>
              <a:buClr>
                <a:srgbClr val="000000"/>
              </a:buClr>
              <a:buSzPts val="2100"/>
              <a:buFont typeface="Tahoma"/>
              <a:buNone/>
              <a:defRPr b="0" i="0" sz="2100" u="none" cap="none" strike="noStrike">
                <a:solidFill>
                  <a:srgbClr val="000000"/>
                </a:solidFill>
                <a:latin typeface="Tahoma"/>
                <a:ea typeface="Tahoma"/>
                <a:cs typeface="Tahoma"/>
                <a:sym typeface="Tahoma"/>
              </a:defRPr>
            </a:lvl8pPr>
            <a:lvl9pPr lvl="8" marR="0" algn="l">
              <a:lnSpc>
                <a:spcPct val="100000"/>
              </a:lnSpc>
              <a:spcBef>
                <a:spcPts val="0"/>
              </a:spcBef>
              <a:spcAft>
                <a:spcPts val="0"/>
              </a:spcAft>
              <a:buClr>
                <a:srgbClr val="000000"/>
              </a:buClr>
              <a:buSzPts val="2100"/>
              <a:buFont typeface="Tahoma"/>
              <a:buNone/>
              <a:defRPr b="0" i="0" sz="2100" u="none" cap="none" strike="noStrike">
                <a:solidFill>
                  <a:srgbClr val="000000"/>
                </a:solidFill>
                <a:latin typeface="Tahoma"/>
                <a:ea typeface="Tahoma"/>
                <a:cs typeface="Tahoma"/>
                <a:sym typeface="Tahoma"/>
              </a:defRPr>
            </a:lvl9pPr>
          </a:lstStyle>
          <a:p/>
        </p:txBody>
      </p:sp>
      <p:cxnSp>
        <p:nvCxnSpPr>
          <p:cNvPr id="82" name="Google Shape;82;p20"/>
          <p:cNvCxnSpPr/>
          <p:nvPr/>
        </p:nvCxnSpPr>
        <p:spPr>
          <a:xfrm>
            <a:off x="0" y="640900"/>
            <a:ext cx="1563000" cy="0"/>
          </a:xfrm>
          <a:prstGeom prst="straightConnector1">
            <a:avLst/>
          </a:prstGeom>
          <a:noFill/>
          <a:ln cap="flat" cmpd="sng" w="19050">
            <a:solidFill>
              <a:srgbClr val="000000"/>
            </a:solidFill>
            <a:prstDash val="solid"/>
            <a:round/>
            <a:headEnd len="sm" w="sm" type="none"/>
            <a:tailEnd len="med" w="med" type="diamon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you Slide 1">
  <p:cSld name="TITLE_AND_TWO_COLUMNS_2_1">
    <p:spTree>
      <p:nvGrpSpPr>
        <p:cNvPr id="83" name="Shape 83"/>
        <p:cNvGrpSpPr/>
        <p:nvPr/>
      </p:nvGrpSpPr>
      <p:grpSpPr>
        <a:xfrm>
          <a:off x="0" y="0"/>
          <a:ext cx="0" cy="0"/>
          <a:chOff x="0" y="0"/>
          <a:chExt cx="0" cy="0"/>
        </a:xfrm>
      </p:grpSpPr>
      <p:pic>
        <p:nvPicPr>
          <p:cNvPr id="84" name="Google Shape;84;p21"/>
          <p:cNvPicPr preferRelativeResize="0"/>
          <p:nvPr/>
        </p:nvPicPr>
        <p:blipFill rotWithShape="1">
          <a:blip r:embed="rId2">
            <a:alphaModFix/>
          </a:blip>
          <a:srcRect b="0" l="0" r="0" t="0"/>
          <a:stretch/>
        </p:blipFill>
        <p:spPr>
          <a:xfrm>
            <a:off x="3300" y="0"/>
            <a:ext cx="9144000" cy="5143500"/>
          </a:xfrm>
          <a:prstGeom prst="rect">
            <a:avLst/>
          </a:prstGeom>
          <a:noFill/>
          <a:ln>
            <a:noFill/>
          </a:ln>
        </p:spPr>
      </p:pic>
      <p:pic>
        <p:nvPicPr>
          <p:cNvPr id="85" name="Google Shape;85;p21"/>
          <p:cNvPicPr preferRelativeResize="0"/>
          <p:nvPr/>
        </p:nvPicPr>
        <p:blipFill rotWithShape="1">
          <a:blip r:embed="rId3">
            <a:alphaModFix/>
          </a:blip>
          <a:srcRect b="0" l="0" r="0" t="0"/>
          <a:stretch/>
        </p:blipFill>
        <p:spPr>
          <a:xfrm>
            <a:off x="3300" y="0"/>
            <a:ext cx="9144000" cy="5143500"/>
          </a:xfrm>
          <a:prstGeom prst="rect">
            <a:avLst/>
          </a:prstGeom>
          <a:noFill/>
          <a:ln>
            <a:noFill/>
          </a:ln>
        </p:spPr>
      </p:pic>
      <p:pic>
        <p:nvPicPr>
          <p:cNvPr id="86" name="Google Shape;86;p21"/>
          <p:cNvPicPr preferRelativeResize="0"/>
          <p:nvPr/>
        </p:nvPicPr>
        <p:blipFill rotWithShape="1">
          <a:blip r:embed="rId4">
            <a:alphaModFix/>
          </a:blip>
          <a:srcRect b="38381" l="0" r="0" t="37943"/>
          <a:stretch/>
        </p:blipFill>
        <p:spPr>
          <a:xfrm>
            <a:off x="7548480" y="127007"/>
            <a:ext cx="1463649" cy="34652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87" name="Shape 87"/>
        <p:cNvGrpSpPr/>
        <p:nvPr/>
      </p:nvGrpSpPr>
      <p:grpSpPr>
        <a:xfrm>
          <a:off x="0" y="0"/>
          <a:ext cx="0" cy="0"/>
          <a:chOff x="0" y="0"/>
          <a:chExt cx="0" cy="0"/>
        </a:xfrm>
      </p:grpSpPr>
      <p:pic>
        <p:nvPicPr>
          <p:cNvPr id="88" name="Google Shape;88;p22"/>
          <p:cNvPicPr preferRelativeResize="0"/>
          <p:nvPr/>
        </p:nvPicPr>
        <p:blipFill rotWithShape="1">
          <a:blip r:embed="rId2">
            <a:alphaModFix/>
          </a:blip>
          <a:srcRect b="0" l="0" r="0" t="0"/>
          <a:stretch/>
        </p:blipFill>
        <p:spPr>
          <a:xfrm>
            <a:off x="0" y="0"/>
            <a:ext cx="9144002" cy="51435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 Black logo 1 1 1 1 1 1 1 2 1 2 1 1 2 1">
  <p:cSld name="CUSTOM_6_1_1_1_1_1_1_1_2_1_2_1_1_2_1">
    <p:bg>
      <p:bgPr>
        <a:noFill/>
      </p:bgPr>
    </p:bg>
    <p:spTree>
      <p:nvGrpSpPr>
        <p:cNvPr id="89" name="Shape 89"/>
        <p:cNvGrpSpPr/>
        <p:nvPr/>
      </p:nvGrpSpPr>
      <p:grpSpPr>
        <a:xfrm>
          <a:off x="0" y="0"/>
          <a:ext cx="0" cy="0"/>
          <a:chOff x="0" y="0"/>
          <a:chExt cx="0" cy="0"/>
        </a:xfrm>
      </p:grpSpPr>
      <p:sp>
        <p:nvSpPr>
          <p:cNvPr id="90" name="Google Shape;90;p23"/>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23"/>
          <p:cNvPicPr preferRelativeResize="0"/>
          <p:nvPr/>
        </p:nvPicPr>
        <p:blipFill rotWithShape="1">
          <a:blip r:embed="rId2">
            <a:alphaModFix/>
          </a:blip>
          <a:srcRect b="0" l="0" r="0" t="0"/>
          <a:stretch/>
        </p:blipFill>
        <p:spPr>
          <a:xfrm>
            <a:off x="0" y="-2623"/>
            <a:ext cx="9144000" cy="5143505"/>
          </a:xfrm>
          <a:prstGeom prst="rect">
            <a:avLst/>
          </a:prstGeom>
          <a:noFill/>
          <a:ln>
            <a:noFill/>
          </a:ln>
        </p:spPr>
      </p:pic>
      <p:pic>
        <p:nvPicPr>
          <p:cNvPr id="92" name="Google Shape;92;p23"/>
          <p:cNvPicPr preferRelativeResize="0"/>
          <p:nvPr/>
        </p:nvPicPr>
        <p:blipFill rotWithShape="1">
          <a:blip r:embed="rId3">
            <a:alphaModFix/>
          </a:blip>
          <a:srcRect b="38381" l="0" r="0" t="37943"/>
          <a:stretch/>
        </p:blipFill>
        <p:spPr>
          <a:xfrm>
            <a:off x="7548480" y="127007"/>
            <a:ext cx="1463649" cy="346527"/>
          </a:xfrm>
          <a:prstGeom prst="rect">
            <a:avLst/>
          </a:prstGeom>
          <a:noFill/>
          <a:ln>
            <a:noFill/>
          </a:ln>
        </p:spPr>
      </p:pic>
      <p:sp>
        <p:nvSpPr>
          <p:cNvPr id="93" name="Google Shape;93;p23"/>
          <p:cNvSpPr txBox="1"/>
          <p:nvPr>
            <p:ph type="ctrTitle"/>
          </p:nvPr>
        </p:nvSpPr>
        <p:spPr>
          <a:xfrm>
            <a:off x="1178400" y="2310825"/>
            <a:ext cx="6787200" cy="516600"/>
          </a:xfrm>
          <a:prstGeom prst="rect">
            <a:avLst/>
          </a:prstGeom>
          <a:noFill/>
          <a:ln>
            <a:noFill/>
          </a:ln>
        </p:spPr>
        <p:txBody>
          <a:bodyPr anchorCtr="0" anchor="t" bIns="0" lIns="0" spcFirstLastPara="1" rIns="0" wrap="square" tIns="0">
            <a:noAutofit/>
          </a:bodyPr>
          <a:lstStyle>
            <a:lvl1pPr lvl="0" marR="0" algn="ctr">
              <a:lnSpc>
                <a:spcPct val="115000"/>
              </a:lnSpc>
              <a:spcBef>
                <a:spcPts val="0"/>
              </a:spcBef>
              <a:spcAft>
                <a:spcPts val="0"/>
              </a:spcAft>
              <a:buClr>
                <a:srgbClr val="183F66"/>
              </a:buClr>
              <a:buSzPts val="3200"/>
              <a:buFont typeface="Century Gothic"/>
              <a:buNone/>
              <a:defRPr b="1" i="0" sz="3200" u="none" cap="none" strike="noStrike">
                <a:solidFill>
                  <a:srgbClr val="183F66"/>
                </a:solidFill>
                <a:latin typeface="Century Gothic"/>
                <a:ea typeface="Century Gothic"/>
                <a:cs typeface="Century Gothic"/>
                <a:sym typeface="Century Gothic"/>
              </a:defRPr>
            </a:lvl1pPr>
            <a:lvl2pPr lvl="1" marR="0" algn="l">
              <a:lnSpc>
                <a:spcPct val="115000"/>
              </a:lnSpc>
              <a:spcBef>
                <a:spcPts val="0"/>
              </a:spcBef>
              <a:spcAft>
                <a:spcPts val="0"/>
              </a:spcAft>
              <a:buClr>
                <a:srgbClr val="000000"/>
              </a:buClr>
              <a:buSzPts val="3000"/>
              <a:buFont typeface="Tahoma"/>
              <a:buNone/>
              <a:defRPr b="0" i="0" sz="3000" u="none" cap="none" strike="noStrike">
                <a:solidFill>
                  <a:srgbClr val="000000"/>
                </a:solidFill>
                <a:latin typeface="Tahoma"/>
                <a:ea typeface="Tahoma"/>
                <a:cs typeface="Tahoma"/>
                <a:sym typeface="Tahoma"/>
              </a:defRPr>
            </a:lvl2pPr>
            <a:lvl3pPr lvl="2" marR="0" algn="l">
              <a:lnSpc>
                <a:spcPct val="115000"/>
              </a:lnSpc>
              <a:spcBef>
                <a:spcPts val="0"/>
              </a:spcBef>
              <a:spcAft>
                <a:spcPts val="0"/>
              </a:spcAft>
              <a:buClr>
                <a:srgbClr val="000000"/>
              </a:buClr>
              <a:buSzPts val="3000"/>
              <a:buFont typeface="Tahoma"/>
              <a:buNone/>
              <a:defRPr b="0" i="0" sz="3000" u="none" cap="none" strike="noStrike">
                <a:solidFill>
                  <a:srgbClr val="000000"/>
                </a:solidFill>
                <a:latin typeface="Tahoma"/>
                <a:ea typeface="Tahoma"/>
                <a:cs typeface="Tahoma"/>
                <a:sym typeface="Tahoma"/>
              </a:defRPr>
            </a:lvl3pPr>
            <a:lvl4pPr lvl="3" marR="0" algn="l">
              <a:lnSpc>
                <a:spcPct val="115000"/>
              </a:lnSpc>
              <a:spcBef>
                <a:spcPts val="0"/>
              </a:spcBef>
              <a:spcAft>
                <a:spcPts val="0"/>
              </a:spcAft>
              <a:buClr>
                <a:srgbClr val="000000"/>
              </a:buClr>
              <a:buSzPts val="3000"/>
              <a:buFont typeface="Tahoma"/>
              <a:buNone/>
              <a:defRPr b="0" i="0" sz="3000" u="none" cap="none" strike="noStrike">
                <a:solidFill>
                  <a:srgbClr val="000000"/>
                </a:solidFill>
                <a:latin typeface="Tahoma"/>
                <a:ea typeface="Tahoma"/>
                <a:cs typeface="Tahoma"/>
                <a:sym typeface="Tahoma"/>
              </a:defRPr>
            </a:lvl4pPr>
            <a:lvl5pPr lvl="4" marR="0" algn="l">
              <a:lnSpc>
                <a:spcPct val="115000"/>
              </a:lnSpc>
              <a:spcBef>
                <a:spcPts val="0"/>
              </a:spcBef>
              <a:spcAft>
                <a:spcPts val="0"/>
              </a:spcAft>
              <a:buClr>
                <a:srgbClr val="000000"/>
              </a:buClr>
              <a:buSzPts val="3000"/>
              <a:buFont typeface="Tahoma"/>
              <a:buNone/>
              <a:defRPr b="0" i="0" sz="3000" u="none" cap="none" strike="noStrike">
                <a:solidFill>
                  <a:srgbClr val="000000"/>
                </a:solidFill>
                <a:latin typeface="Tahoma"/>
                <a:ea typeface="Tahoma"/>
                <a:cs typeface="Tahoma"/>
                <a:sym typeface="Tahoma"/>
              </a:defRPr>
            </a:lvl5pPr>
            <a:lvl6pPr lvl="5" marR="0" algn="l">
              <a:lnSpc>
                <a:spcPct val="115000"/>
              </a:lnSpc>
              <a:spcBef>
                <a:spcPts val="0"/>
              </a:spcBef>
              <a:spcAft>
                <a:spcPts val="0"/>
              </a:spcAft>
              <a:buClr>
                <a:srgbClr val="000000"/>
              </a:buClr>
              <a:buSzPts val="3000"/>
              <a:buFont typeface="Tahoma"/>
              <a:buNone/>
              <a:defRPr b="0" i="0" sz="3000" u="none" cap="none" strike="noStrike">
                <a:solidFill>
                  <a:srgbClr val="000000"/>
                </a:solidFill>
                <a:latin typeface="Tahoma"/>
                <a:ea typeface="Tahoma"/>
                <a:cs typeface="Tahoma"/>
                <a:sym typeface="Tahoma"/>
              </a:defRPr>
            </a:lvl6pPr>
            <a:lvl7pPr lvl="6" marR="0" algn="l">
              <a:lnSpc>
                <a:spcPct val="115000"/>
              </a:lnSpc>
              <a:spcBef>
                <a:spcPts val="0"/>
              </a:spcBef>
              <a:spcAft>
                <a:spcPts val="0"/>
              </a:spcAft>
              <a:buClr>
                <a:srgbClr val="000000"/>
              </a:buClr>
              <a:buSzPts val="3000"/>
              <a:buFont typeface="Tahoma"/>
              <a:buNone/>
              <a:defRPr b="0" i="0" sz="3000" u="none" cap="none" strike="noStrike">
                <a:solidFill>
                  <a:srgbClr val="000000"/>
                </a:solidFill>
                <a:latin typeface="Tahoma"/>
                <a:ea typeface="Tahoma"/>
                <a:cs typeface="Tahoma"/>
                <a:sym typeface="Tahoma"/>
              </a:defRPr>
            </a:lvl7pPr>
            <a:lvl8pPr lvl="7" marR="0" algn="l">
              <a:lnSpc>
                <a:spcPct val="115000"/>
              </a:lnSpc>
              <a:spcBef>
                <a:spcPts val="0"/>
              </a:spcBef>
              <a:spcAft>
                <a:spcPts val="0"/>
              </a:spcAft>
              <a:buClr>
                <a:srgbClr val="000000"/>
              </a:buClr>
              <a:buSzPts val="3000"/>
              <a:buFont typeface="Tahoma"/>
              <a:buNone/>
              <a:defRPr b="0" i="0" sz="3000" u="none" cap="none" strike="noStrike">
                <a:solidFill>
                  <a:srgbClr val="000000"/>
                </a:solidFill>
                <a:latin typeface="Tahoma"/>
                <a:ea typeface="Tahoma"/>
                <a:cs typeface="Tahoma"/>
                <a:sym typeface="Tahoma"/>
              </a:defRPr>
            </a:lvl8pPr>
            <a:lvl9pPr lvl="8" marR="0" algn="l">
              <a:lnSpc>
                <a:spcPct val="115000"/>
              </a:lnSpc>
              <a:spcBef>
                <a:spcPts val="0"/>
              </a:spcBef>
              <a:spcAft>
                <a:spcPts val="0"/>
              </a:spcAft>
              <a:buClr>
                <a:srgbClr val="000000"/>
              </a:buClr>
              <a:buSzPts val="3000"/>
              <a:buFont typeface="Tahoma"/>
              <a:buNone/>
              <a:defRPr b="0" i="0" sz="3000" u="none" cap="none" strike="noStrike">
                <a:solidFill>
                  <a:srgbClr val="000000"/>
                </a:solidFill>
                <a:latin typeface="Tahoma"/>
                <a:ea typeface="Tahoma"/>
                <a:cs typeface="Tahoma"/>
                <a:sym typeface="Tahoma"/>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Logo, Footer &amp; Body 1">
  <p:cSld name="TITLE_AND_TWO_COLUMNS_1_3_1_1">
    <p:spTree>
      <p:nvGrpSpPr>
        <p:cNvPr id="94" name="Shape 9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28" name="Google Shape;28;p6"/>
          <p:cNvCxnSpPr/>
          <p:nvPr/>
        </p:nvCxnSpPr>
        <p:spPr>
          <a:xfrm>
            <a:off x="417775" y="966425"/>
            <a:ext cx="551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a:noFill/>
          <a:ln>
            <a:noFill/>
          </a:ln>
        </p:spPr>
        <p:txBody>
          <a:bodyPr anchorCtr="0" anchor="ctr"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4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1.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0" Type="http://schemas.openxmlformats.org/officeDocument/2006/relationships/theme" Target="../theme/theme2.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pic>
        <p:nvPicPr>
          <p:cNvPr id="8" name="Google Shape;8;p1"/>
          <p:cNvPicPr preferRelativeResize="0"/>
          <p:nvPr/>
        </p:nvPicPr>
        <p:blipFill>
          <a:blip r:embed="rId1">
            <a:alphaModFix/>
          </a:blip>
          <a:stretch>
            <a:fillRect/>
          </a:stretch>
        </p:blipFill>
        <p:spPr>
          <a:xfrm>
            <a:off x="7500474" y="139233"/>
            <a:ext cx="1331826" cy="30579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 name="Shape 60"/>
        <p:cNvGrpSpPr/>
        <p:nvPr/>
      </p:nvGrpSpPr>
      <p:grpSpPr>
        <a:xfrm>
          <a:off x="0" y="0"/>
          <a:ext cx="0" cy="0"/>
          <a:chOff x="0" y="0"/>
          <a:chExt cx="0" cy="0"/>
        </a:xfrm>
      </p:grpSpPr>
      <p:sp>
        <p:nvSpPr>
          <p:cNvPr id="61" name="Google Shape;61;p15"/>
          <p:cNvSpPr txBox="1"/>
          <p:nvPr>
            <p:ph idx="12" type="sldNum"/>
          </p:nvPr>
        </p:nvSpPr>
        <p:spPr>
          <a:xfrm>
            <a:off x="9193541" y="4838318"/>
            <a:ext cx="0" cy="825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44">
          <p15:clr>
            <a:srgbClr val="F26B43"/>
          </p15:clr>
        </p15:guide>
        <p15:guide id="2" pos="5628">
          <p15:clr>
            <a:srgbClr val="F26B43"/>
          </p15:clr>
        </p15:guide>
        <p15:guide id="3" pos="1864">
          <p15:clr>
            <a:srgbClr val="F26B43"/>
          </p15:clr>
        </p15:guide>
        <p15:guide id="4" pos="2880">
          <p15:clr>
            <a:srgbClr val="F26B43"/>
          </p15:clr>
        </p15:guide>
        <p15:guide id="5" pos="3736">
          <p15:clr>
            <a:srgbClr val="F26B43"/>
          </p15:clr>
        </p15:guide>
        <p15:guide id="6" pos="3896">
          <p15:clr>
            <a:srgbClr val="F26B43"/>
          </p15:clr>
        </p15:guide>
        <p15:guide id="7" orient="horz" pos="468">
          <p15:clr>
            <a:srgbClr val="F26B43"/>
          </p15:clr>
        </p15:guide>
        <p15:guide id="8" orient="horz" pos="2936">
          <p15:clr>
            <a:srgbClr val="F26B43"/>
          </p15:clr>
        </p15:guide>
        <p15:guide id="9" orient="horz" pos="1638">
          <p15:clr>
            <a:srgbClr val="F26B43"/>
          </p15:clr>
        </p15:guide>
        <p15:guide id="10" orient="horz" pos="1764">
          <p15:clr>
            <a:srgbClr val="F26B43"/>
          </p15:clr>
        </p15:guide>
        <p15:guide id="11" pos="200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5"/>
          <p:cNvSpPr txBox="1"/>
          <p:nvPr>
            <p:ph type="ctrTitle"/>
          </p:nvPr>
        </p:nvSpPr>
        <p:spPr>
          <a:xfrm>
            <a:off x="556525" y="2491850"/>
            <a:ext cx="8050200" cy="15489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1100"/>
              <a:buFont typeface="Arial"/>
              <a:buNone/>
            </a:pPr>
            <a:r>
              <a:rPr b="0" lang="en" sz="5200">
                <a:solidFill>
                  <a:schemeClr val="dk1"/>
                </a:solidFill>
                <a:latin typeface="Arial"/>
                <a:ea typeface="Arial"/>
                <a:cs typeface="Arial"/>
                <a:sym typeface="Arial"/>
              </a:rPr>
              <a:t>JS Essentials &amp; JS Behind the Scenes</a:t>
            </a:r>
            <a:endParaRPr b="0" sz="52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2800">
              <a:solidFill>
                <a:schemeClr val="dk1"/>
              </a:solidFill>
              <a:latin typeface="Arial"/>
              <a:ea typeface="Arial"/>
              <a:cs typeface="Arial"/>
              <a:sym typeface="Arial"/>
            </a:endParaRPr>
          </a:p>
          <a:p>
            <a:pPr indent="0" lvl="0" marL="0" rtl="0" algn="l">
              <a:lnSpc>
                <a:spcPct val="115000"/>
              </a:lnSpc>
              <a:spcBef>
                <a:spcPts val="0"/>
              </a:spcBef>
              <a:spcAft>
                <a:spcPts val="0"/>
              </a:spcAft>
              <a:buSzPts val="3000"/>
              <a:buNone/>
            </a:pPr>
            <a:r>
              <a:t/>
            </a:r>
            <a:endParaRPr/>
          </a:p>
        </p:txBody>
      </p:sp>
      <p:sp>
        <p:nvSpPr>
          <p:cNvPr id="100" name="Google Shape;100;p25"/>
          <p:cNvSpPr txBox="1"/>
          <p:nvPr/>
        </p:nvSpPr>
        <p:spPr>
          <a:xfrm>
            <a:off x="7006925" y="4040650"/>
            <a:ext cx="208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Inserting Elements Cont..</a:t>
            </a:r>
            <a:endParaRPr/>
          </a:p>
        </p:txBody>
      </p:sp>
      <p:sp>
        <p:nvSpPr>
          <p:cNvPr id="160" name="Google Shape;160;p34"/>
          <p:cNvSpPr txBox="1"/>
          <p:nvPr/>
        </p:nvSpPr>
        <p:spPr>
          <a:xfrm>
            <a:off x="471925" y="1270500"/>
            <a:ext cx="7574400" cy="3665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a:t>element.prepend(newElement);</a:t>
            </a:r>
            <a:endParaRPr/>
          </a:p>
          <a:p>
            <a:pPr indent="0" lvl="0" marL="0" rtl="0" algn="l">
              <a:spcBef>
                <a:spcPts val="0"/>
              </a:spcBef>
              <a:spcAft>
                <a:spcPts val="0"/>
              </a:spcAft>
              <a:buNone/>
            </a:pPr>
            <a:r>
              <a:rPr lang="en"/>
              <a:t>	– </a:t>
            </a:r>
            <a:r>
              <a:rPr lang="en"/>
              <a:t>inserts the element as first child</a:t>
            </a:r>
            <a:endParaRPr/>
          </a:p>
          <a:p>
            <a:pPr indent="-317500" lvl="0" marL="457200" rtl="0" algn="l">
              <a:spcBef>
                <a:spcPts val="0"/>
              </a:spcBef>
              <a:spcAft>
                <a:spcPts val="0"/>
              </a:spcAft>
              <a:buSzPts val="1400"/>
              <a:buAutoNum type="arabicPeriod"/>
            </a:pPr>
            <a:r>
              <a:rPr lang="en"/>
              <a:t>element.append(</a:t>
            </a:r>
            <a:r>
              <a:rPr lang="en">
                <a:solidFill>
                  <a:schemeClr val="dk1"/>
                </a:solidFill>
              </a:rPr>
              <a:t>newElement</a:t>
            </a:r>
            <a:r>
              <a:rPr lang="en"/>
              <a:t>);</a:t>
            </a:r>
            <a:endParaRPr/>
          </a:p>
          <a:p>
            <a:pPr indent="0" lvl="0" marL="0" rtl="0" algn="l">
              <a:spcBef>
                <a:spcPts val="0"/>
              </a:spcBef>
              <a:spcAft>
                <a:spcPts val="0"/>
              </a:spcAft>
              <a:buNone/>
            </a:pPr>
            <a:r>
              <a:rPr lang="en">
                <a:solidFill>
                  <a:schemeClr val="dk1"/>
                </a:solidFill>
              </a:rPr>
              <a:t>	– inserts the element as last child</a:t>
            </a:r>
            <a:endParaRPr/>
          </a:p>
          <a:p>
            <a:pPr indent="-317500" lvl="0" marL="457200" rtl="0" algn="l">
              <a:spcBef>
                <a:spcPts val="0"/>
              </a:spcBef>
              <a:spcAft>
                <a:spcPts val="0"/>
              </a:spcAft>
              <a:buSzPts val="1400"/>
              <a:buAutoNum type="arabicPeriod"/>
            </a:pPr>
            <a:r>
              <a:rPr lang="en"/>
              <a:t>element.before(newElement)</a:t>
            </a:r>
            <a:endParaRPr/>
          </a:p>
          <a:p>
            <a:pPr indent="0" lvl="0" marL="0" rtl="0" algn="l">
              <a:spcBef>
                <a:spcPts val="0"/>
              </a:spcBef>
              <a:spcAft>
                <a:spcPts val="0"/>
              </a:spcAft>
              <a:buNone/>
            </a:pPr>
            <a:r>
              <a:rPr lang="en"/>
              <a:t>	– inserts the element as adjacent sibling just before the target element</a:t>
            </a:r>
            <a:endParaRPr/>
          </a:p>
          <a:p>
            <a:pPr indent="-317500" lvl="0" marL="457200" rtl="0" algn="l">
              <a:spcBef>
                <a:spcPts val="0"/>
              </a:spcBef>
              <a:spcAft>
                <a:spcPts val="0"/>
              </a:spcAft>
              <a:buSzPts val="1400"/>
              <a:buAutoNum type="arabicPeriod"/>
            </a:pPr>
            <a:r>
              <a:rPr lang="en"/>
              <a:t>element.after(newElement)</a:t>
            </a:r>
            <a:endParaRPr/>
          </a:p>
          <a:p>
            <a:pPr indent="0" lvl="0" marL="0" rtl="0" algn="l">
              <a:spcBef>
                <a:spcPts val="0"/>
              </a:spcBef>
              <a:spcAft>
                <a:spcPts val="0"/>
              </a:spcAft>
              <a:buNone/>
            </a:pPr>
            <a:r>
              <a:rPr lang="en"/>
              <a:t>	– </a:t>
            </a:r>
            <a:r>
              <a:rPr lang="en">
                <a:solidFill>
                  <a:schemeClr val="dk1"/>
                </a:solidFill>
              </a:rPr>
              <a:t>inserts the element as adjacent sibling just after the target element</a:t>
            </a:r>
            <a:endParaRPr/>
          </a:p>
          <a:p>
            <a:pPr indent="0" lvl="0" marL="0" rtl="0" algn="l">
              <a:spcBef>
                <a:spcPts val="0"/>
              </a:spcBef>
              <a:spcAft>
                <a:spcPts val="0"/>
              </a:spcAft>
              <a:buNone/>
            </a:pPr>
            <a:r>
              <a:t/>
            </a:r>
            <a:endParaRPr/>
          </a:p>
          <a:p>
            <a:pPr indent="0" lvl="0" marL="9144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you cannot add the same element at multiple different positions.</a:t>
            </a:r>
            <a:endParaRPr/>
          </a:p>
          <a:p>
            <a:pPr indent="0" lvl="0" marL="0" rtl="0" algn="l">
              <a:spcBef>
                <a:spcPts val="0"/>
              </a:spcBef>
              <a:spcAft>
                <a:spcPts val="0"/>
              </a:spcAft>
              <a:buNone/>
            </a:pPr>
            <a:r>
              <a:rPr lang="en"/>
              <a:t> I.e if element is added to DOM using prepend and later same element is added using append then element will move from being the first child of element to being the last child of element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add the same element at different position we can use element.cloneNode(true) to first make the copy of element and then add to different position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Deleting element from DOM</a:t>
            </a:r>
            <a:endParaRPr/>
          </a:p>
        </p:txBody>
      </p:sp>
      <p:sp>
        <p:nvSpPr>
          <p:cNvPr id="166" name="Google Shape;166;p35"/>
          <p:cNvSpPr txBox="1"/>
          <p:nvPr/>
        </p:nvSpPr>
        <p:spPr>
          <a:xfrm>
            <a:off x="464300" y="1163825"/>
            <a:ext cx="7246500" cy="3246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a:t>element.remove() — new way</a:t>
            </a:r>
            <a:endParaRPr/>
          </a:p>
          <a:p>
            <a:pPr indent="-317500" lvl="0" marL="457200" rtl="0" algn="l">
              <a:spcBef>
                <a:spcPts val="0"/>
              </a:spcBef>
              <a:spcAft>
                <a:spcPts val="0"/>
              </a:spcAft>
              <a:buSzPts val="1400"/>
              <a:buAutoNum type="arabicPeriod"/>
            </a:pPr>
            <a:r>
              <a:rPr lang="en"/>
              <a:t>element.parentElement.removeChild(element) — older way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Accessing &amp; Adding Styles to Element</a:t>
            </a:r>
            <a:endParaRPr/>
          </a:p>
        </p:txBody>
      </p:sp>
      <p:sp>
        <p:nvSpPr>
          <p:cNvPr id="172" name="Google Shape;172;p36"/>
          <p:cNvSpPr txBox="1"/>
          <p:nvPr/>
        </p:nvSpPr>
        <p:spPr>
          <a:xfrm>
            <a:off x="449075" y="1194300"/>
            <a:ext cx="7856100" cy="34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element.style.width = ‘60%’</a:t>
            </a:r>
            <a:endParaRPr/>
          </a:p>
          <a:p>
            <a:pPr indent="0" lvl="0" marL="0" rtl="0" algn="l">
              <a:spcBef>
                <a:spcPts val="0"/>
              </a:spcBef>
              <a:spcAft>
                <a:spcPts val="0"/>
              </a:spcAft>
              <a:buNone/>
            </a:pPr>
            <a:r>
              <a:rPr lang="en"/>
              <a:t>element.style.backgroundColor=’red’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Styles added this way are directly added to DOM element as inline styles.</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Note: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we try to access styles of element using above mentioned way then we can only get those styles which are </a:t>
            </a:r>
            <a:r>
              <a:rPr lang="en"/>
              <a:t>applied</a:t>
            </a:r>
            <a:r>
              <a:rPr lang="en"/>
              <a:t> as inline but we </a:t>
            </a:r>
            <a:r>
              <a:rPr lang="en"/>
              <a:t>won't</a:t>
            </a:r>
            <a:r>
              <a:rPr lang="en"/>
              <a:t> be able to get styles which are added from stylesheet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get those styles we have to make use of getComputedStyle(element) method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Accessing and adding Attributes</a:t>
            </a:r>
            <a:endParaRPr/>
          </a:p>
        </p:txBody>
      </p:sp>
      <p:sp>
        <p:nvSpPr>
          <p:cNvPr id="178" name="Google Shape;178;p37"/>
          <p:cNvSpPr txBox="1"/>
          <p:nvPr/>
        </p:nvSpPr>
        <p:spPr>
          <a:xfrm>
            <a:off x="470450" y="1313975"/>
            <a:ext cx="7764900" cy="371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For standard attributes like class, alt, src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element.attributeName will return the attribute value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element.attributeName  = ‘ value’ will change/set the attribute value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non standard attributes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element.getAttribute(‘src’) will return the </a:t>
            </a:r>
            <a:r>
              <a:rPr lang="en"/>
              <a:t>attribute</a:t>
            </a:r>
            <a:r>
              <a:rPr lang="en"/>
              <a:t> value</a:t>
            </a:r>
            <a:endParaRPr/>
          </a:p>
          <a:p>
            <a:pPr indent="0" lvl="0" marL="0" rtl="0" algn="l">
              <a:spcBef>
                <a:spcPts val="0"/>
              </a:spcBef>
              <a:spcAft>
                <a:spcPts val="0"/>
              </a:spcAft>
              <a:buNone/>
            </a:pPr>
            <a:r>
              <a:rPr lang="en"/>
              <a:t>element.setAttribute(‘src’,’/logo’) will change/set the attribute value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Data attributes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&lt;p data-version-no=”1.2”&gt;1.2&lt;/p&gt;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element.dataset.versionNo</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HTML Element Classes</a:t>
            </a:r>
            <a:endParaRPr/>
          </a:p>
        </p:txBody>
      </p:sp>
      <p:sp>
        <p:nvSpPr>
          <p:cNvPr id="184" name="Google Shape;184;p38"/>
          <p:cNvSpPr txBox="1"/>
          <p:nvPr/>
        </p:nvSpPr>
        <p:spPr>
          <a:xfrm>
            <a:off x="464300" y="1270500"/>
            <a:ext cx="7726800" cy="29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85" name="Google Shape;185;p38"/>
          <p:cNvPicPr preferRelativeResize="0"/>
          <p:nvPr/>
        </p:nvPicPr>
        <p:blipFill>
          <a:blip r:embed="rId3">
            <a:alphaModFix/>
          </a:blip>
          <a:stretch>
            <a:fillRect/>
          </a:stretch>
        </p:blipFill>
        <p:spPr>
          <a:xfrm>
            <a:off x="1214988" y="1170750"/>
            <a:ext cx="7305675" cy="3028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5833"/>
              <a:buFont typeface="Arial"/>
              <a:buNone/>
            </a:pPr>
            <a:r>
              <a:rPr lang="en"/>
              <a:t>Manipulating HTML elements</a:t>
            </a:r>
            <a:endParaRPr/>
          </a:p>
          <a:p>
            <a:pPr indent="0" lvl="0" marL="0" rtl="0" algn="l">
              <a:spcBef>
                <a:spcPts val="0"/>
              </a:spcBef>
              <a:spcAft>
                <a:spcPts val="0"/>
              </a:spcAft>
              <a:buNone/>
            </a:pPr>
            <a:r>
              <a:t/>
            </a:r>
            <a:endParaRPr/>
          </a:p>
        </p:txBody>
      </p:sp>
      <p:sp>
        <p:nvSpPr>
          <p:cNvPr id="191" name="Google Shape;191;p39"/>
          <p:cNvSpPr txBox="1"/>
          <p:nvPr/>
        </p:nvSpPr>
        <p:spPr>
          <a:xfrm>
            <a:off x="311700" y="1275775"/>
            <a:ext cx="8161200" cy="1206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sz="1800"/>
              <a:t>document.getElementById(‘</a:t>
            </a:r>
            <a:r>
              <a:rPr lang="en" sz="1800">
                <a:highlight>
                  <a:schemeClr val="accent6"/>
                </a:highlight>
              </a:rPr>
              <a:t>id of the element</a:t>
            </a:r>
            <a:r>
              <a:rPr lang="en" sz="1800"/>
              <a:t>’).textContent = ‘hello’</a:t>
            </a:r>
            <a:endParaRPr sz="1800"/>
          </a:p>
          <a:p>
            <a:pPr indent="-342900" lvl="0" marL="457200" rtl="0" algn="l">
              <a:spcBef>
                <a:spcPts val="0"/>
              </a:spcBef>
              <a:spcAft>
                <a:spcPts val="0"/>
              </a:spcAft>
              <a:buSzPts val="1800"/>
              <a:buAutoNum type="arabicPeriod"/>
            </a:pPr>
            <a:r>
              <a:rPr lang="en" sz="1800">
                <a:solidFill>
                  <a:schemeClr val="dk1"/>
                </a:solidFill>
              </a:rPr>
              <a:t>document.getElementById(‘</a:t>
            </a:r>
            <a:r>
              <a:rPr lang="en" sz="1800">
                <a:solidFill>
                  <a:schemeClr val="dk1"/>
                </a:solidFill>
                <a:highlight>
                  <a:schemeClr val="accent6"/>
                </a:highlight>
              </a:rPr>
              <a:t>id of the element</a:t>
            </a:r>
            <a:r>
              <a:rPr lang="en" sz="1800">
                <a:solidFill>
                  <a:schemeClr val="dk1"/>
                </a:solidFill>
              </a:rPr>
              <a:t>’).value = 40</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 sz="1800">
                <a:solidFill>
                  <a:schemeClr val="dk1"/>
                </a:solidFill>
              </a:rPr>
              <a:t>document.getElementById(‘</a:t>
            </a:r>
            <a:r>
              <a:rPr lang="en" sz="1800">
                <a:solidFill>
                  <a:schemeClr val="dk1"/>
                </a:solidFill>
                <a:highlight>
                  <a:schemeClr val="accent6"/>
                </a:highlight>
              </a:rPr>
              <a:t>id of the element</a:t>
            </a:r>
            <a:r>
              <a:rPr lang="en" sz="1800">
                <a:solidFill>
                  <a:schemeClr val="dk1"/>
                </a:solidFill>
              </a:rPr>
              <a:t>’).innerHtml</a:t>
            </a:r>
            <a:endParaRPr sz="18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DOM Traversing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7" name="Google Shape;197;p40"/>
          <p:cNvSpPr txBox="1"/>
          <p:nvPr/>
        </p:nvSpPr>
        <p:spPr>
          <a:xfrm>
            <a:off x="433825" y="1270500"/>
            <a:ext cx="8214300" cy="7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It basically means walking through the DOM that means selecting an element based on another element</a:t>
            </a:r>
            <a:endParaRPr/>
          </a:p>
        </p:txBody>
      </p:sp>
      <p:sp>
        <p:nvSpPr>
          <p:cNvPr id="198" name="Google Shape;198;p40"/>
          <p:cNvSpPr txBox="1"/>
          <p:nvPr/>
        </p:nvSpPr>
        <p:spPr>
          <a:xfrm>
            <a:off x="357650" y="1781075"/>
            <a:ext cx="5143500" cy="4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t>Going Downwards</a:t>
            </a:r>
            <a:endParaRPr sz="1700"/>
          </a:p>
        </p:txBody>
      </p:sp>
      <p:pic>
        <p:nvPicPr>
          <p:cNvPr id="199" name="Google Shape;199;p40"/>
          <p:cNvPicPr preferRelativeResize="0"/>
          <p:nvPr/>
        </p:nvPicPr>
        <p:blipFill>
          <a:blip r:embed="rId3">
            <a:alphaModFix/>
          </a:blip>
          <a:stretch>
            <a:fillRect/>
          </a:stretch>
        </p:blipFill>
        <p:spPr>
          <a:xfrm>
            <a:off x="533400" y="2345075"/>
            <a:ext cx="6734175" cy="2181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DOM Traversing Cont.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50"/>
              <a:t>Going Upwards</a:t>
            </a:r>
            <a:endParaRPr sz="1850"/>
          </a:p>
          <a:p>
            <a:pPr indent="0" lvl="0" marL="0" rtl="0" algn="l">
              <a:spcBef>
                <a:spcPts val="0"/>
              </a:spcBef>
              <a:spcAft>
                <a:spcPts val="0"/>
              </a:spcAft>
              <a:buNone/>
            </a:pPr>
            <a:r>
              <a:t/>
            </a:r>
            <a:endParaRPr sz="1850"/>
          </a:p>
          <a:p>
            <a:pPr indent="0" lvl="0" marL="0" rtl="0" algn="l">
              <a:spcBef>
                <a:spcPts val="0"/>
              </a:spcBef>
              <a:spcAft>
                <a:spcPts val="0"/>
              </a:spcAft>
              <a:buNone/>
            </a:pPr>
            <a:r>
              <a:t/>
            </a:r>
            <a:endParaRPr sz="1850"/>
          </a:p>
          <a:p>
            <a:pPr indent="0" lvl="0" marL="0" rtl="0" algn="l">
              <a:spcBef>
                <a:spcPts val="0"/>
              </a:spcBef>
              <a:spcAft>
                <a:spcPts val="0"/>
              </a:spcAft>
              <a:buNone/>
            </a:pPr>
            <a:r>
              <a:t/>
            </a:r>
            <a:endParaRPr/>
          </a:p>
        </p:txBody>
      </p:sp>
      <p:pic>
        <p:nvPicPr>
          <p:cNvPr id="205" name="Google Shape;205;p41"/>
          <p:cNvPicPr preferRelativeResize="0"/>
          <p:nvPr/>
        </p:nvPicPr>
        <p:blipFill>
          <a:blip r:embed="rId3">
            <a:alphaModFix/>
          </a:blip>
          <a:stretch>
            <a:fillRect/>
          </a:stretch>
        </p:blipFill>
        <p:spPr>
          <a:xfrm>
            <a:off x="396225" y="1509713"/>
            <a:ext cx="6867525" cy="2124075"/>
          </a:xfrm>
          <a:prstGeom prst="rect">
            <a:avLst/>
          </a:prstGeom>
          <a:noFill/>
          <a:ln>
            <a:noFill/>
          </a:ln>
        </p:spPr>
      </p:pic>
      <p:pic>
        <p:nvPicPr>
          <p:cNvPr id="206" name="Google Shape;206;p41"/>
          <p:cNvPicPr preferRelativeResize="0"/>
          <p:nvPr/>
        </p:nvPicPr>
        <p:blipFill>
          <a:blip r:embed="rId4">
            <a:alphaModFix/>
          </a:blip>
          <a:stretch>
            <a:fillRect/>
          </a:stretch>
        </p:blipFill>
        <p:spPr>
          <a:xfrm>
            <a:off x="396225" y="3786188"/>
            <a:ext cx="5147517" cy="120491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4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Events</a:t>
            </a:r>
            <a:endParaRPr/>
          </a:p>
        </p:txBody>
      </p:sp>
      <p:sp>
        <p:nvSpPr>
          <p:cNvPr id="212" name="Google Shape;212;p42"/>
          <p:cNvSpPr txBox="1"/>
          <p:nvPr/>
        </p:nvSpPr>
        <p:spPr>
          <a:xfrm>
            <a:off x="456700" y="1339100"/>
            <a:ext cx="8587800" cy="3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accent6"/>
                </a:highlight>
              </a:rPr>
              <a:t>element.onclick</a:t>
            </a:r>
            <a:r>
              <a:rPr lang="en"/>
              <a:t> = function (e)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Downside - can’t  define multiple listeners to event with this method. Can’t remove listeners.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highlight>
                  <a:schemeClr val="accent6"/>
                </a:highlight>
              </a:rPr>
              <a:t>element.addEventListener(‘click’,function_name)</a:t>
            </a:r>
            <a:endParaRPr>
              <a:highlight>
                <a:schemeClr val="accent6"/>
              </a:highlight>
            </a:endParaRPr>
          </a:p>
          <a:p>
            <a:pPr indent="0" lvl="0" marL="0" rtl="0" algn="l">
              <a:spcBef>
                <a:spcPts val="0"/>
              </a:spcBef>
              <a:spcAft>
                <a:spcPts val="0"/>
              </a:spcAft>
              <a:buClr>
                <a:schemeClr val="dk1"/>
              </a:buClr>
              <a:buSzPts val="1100"/>
              <a:buFont typeface="Arial"/>
              <a:buNone/>
            </a:pPr>
            <a:r>
              <a:rPr lang="en">
                <a:solidFill>
                  <a:schemeClr val="dk1"/>
                </a:solidFill>
                <a:highlight>
                  <a:schemeClr val="accent6"/>
                </a:highlight>
              </a:rPr>
              <a:t>element.addEventListener(‘click’,function_name2)</a:t>
            </a:r>
            <a:endParaRPr/>
          </a:p>
          <a:p>
            <a:pPr indent="0" lvl="0" marL="0" rtl="0" algn="l">
              <a:spcBef>
                <a:spcPts val="0"/>
              </a:spcBef>
              <a:spcAft>
                <a:spcPts val="0"/>
              </a:spcAft>
              <a:buNone/>
            </a:pPr>
            <a:r>
              <a:rPr lang="en"/>
              <a:t>Multiple listeners can be added with this method</a:t>
            </a:r>
            <a:endParaRPr/>
          </a:p>
          <a:p>
            <a:pPr indent="0" lvl="0" marL="0" rtl="0" algn="l">
              <a:spcBef>
                <a:spcPts val="0"/>
              </a:spcBef>
              <a:spcAft>
                <a:spcPts val="0"/>
              </a:spcAft>
              <a:buNone/>
            </a:pPr>
            <a:r>
              <a:rPr lang="en"/>
              <a:t>Listeners can be removed using element.removeListener(‘click’,function_name)</a:t>
            </a:r>
            <a:endParaRPr/>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43"/>
          <p:cNvSpPr txBox="1"/>
          <p:nvPr>
            <p:ph type="title"/>
          </p:nvPr>
        </p:nvSpPr>
        <p:spPr>
          <a:xfrm>
            <a:off x="351475" y="445025"/>
            <a:ext cx="8480700" cy="72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Event Bubbling And Capturing</a:t>
            </a:r>
            <a:endParaRPr/>
          </a:p>
        </p:txBody>
      </p:sp>
      <p:pic>
        <p:nvPicPr>
          <p:cNvPr id="218" name="Google Shape;218;p43"/>
          <p:cNvPicPr preferRelativeResize="0"/>
          <p:nvPr/>
        </p:nvPicPr>
        <p:blipFill>
          <a:blip r:embed="rId3">
            <a:alphaModFix/>
          </a:blip>
          <a:stretch>
            <a:fillRect/>
          </a:stretch>
        </p:blipFill>
        <p:spPr>
          <a:xfrm>
            <a:off x="152400" y="1170125"/>
            <a:ext cx="8251951" cy="3820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Agenda</a:t>
            </a:r>
            <a:endParaRPr/>
          </a:p>
        </p:txBody>
      </p:sp>
      <p:sp>
        <p:nvSpPr>
          <p:cNvPr id="106" name="Google Shape;106;p26"/>
          <p:cNvSpPr txBox="1"/>
          <p:nvPr/>
        </p:nvSpPr>
        <p:spPr>
          <a:xfrm>
            <a:off x="433925" y="1309550"/>
            <a:ext cx="8255100" cy="2890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DOM Manipulation</a:t>
            </a:r>
            <a:endParaRPr sz="1800"/>
          </a:p>
          <a:p>
            <a:pPr indent="-342900" lvl="0" marL="457200" rtl="0" algn="l">
              <a:spcBef>
                <a:spcPts val="0"/>
              </a:spcBef>
              <a:spcAft>
                <a:spcPts val="0"/>
              </a:spcAft>
              <a:buSzPts val="1800"/>
              <a:buChar char="●"/>
            </a:pPr>
            <a:r>
              <a:rPr lang="en" sz="1800"/>
              <a:t>Events</a:t>
            </a:r>
            <a:endParaRPr sz="1800"/>
          </a:p>
          <a:p>
            <a:pPr indent="-342900" lvl="0" marL="457200" rtl="0" algn="l">
              <a:spcBef>
                <a:spcPts val="0"/>
              </a:spcBef>
              <a:spcAft>
                <a:spcPts val="0"/>
              </a:spcAft>
              <a:buSzPts val="1800"/>
              <a:buChar char="●"/>
            </a:pPr>
            <a:r>
              <a:rPr lang="en" sz="1800"/>
              <a:t>Functions Constructor</a:t>
            </a:r>
            <a:endParaRPr sz="1800"/>
          </a:p>
          <a:p>
            <a:pPr indent="-342900" lvl="0" marL="457200" rtl="0" algn="l">
              <a:spcBef>
                <a:spcPts val="0"/>
              </a:spcBef>
              <a:spcAft>
                <a:spcPts val="0"/>
              </a:spcAft>
              <a:buSzPts val="1800"/>
              <a:buChar char="●"/>
            </a:pPr>
            <a:r>
              <a:rPr lang="en" sz="1800"/>
              <a:t>Prototype</a:t>
            </a:r>
            <a:endParaRPr sz="1800"/>
          </a:p>
          <a:p>
            <a:pPr indent="-342900" lvl="0" marL="457200" rtl="0" algn="l">
              <a:spcBef>
                <a:spcPts val="0"/>
              </a:spcBef>
              <a:spcAft>
                <a:spcPts val="0"/>
              </a:spcAft>
              <a:buSzPts val="1800"/>
              <a:buChar char="●"/>
            </a:pPr>
            <a:r>
              <a:rPr lang="en" sz="1800"/>
              <a:t>Object.create()</a:t>
            </a:r>
            <a:endParaRPr sz="1800"/>
          </a:p>
          <a:p>
            <a:pPr indent="-342900" lvl="0" marL="457200" rtl="0" algn="l">
              <a:spcBef>
                <a:spcPts val="0"/>
              </a:spcBef>
              <a:spcAft>
                <a:spcPts val="0"/>
              </a:spcAft>
              <a:buSzPts val="1800"/>
              <a:buChar char="●"/>
            </a:pPr>
            <a:r>
              <a:rPr lang="en" sz="1800"/>
              <a:t>IIFE ( Immediately Invoked Function Expression)</a:t>
            </a:r>
            <a:endParaRPr sz="1800"/>
          </a:p>
          <a:p>
            <a:pPr indent="-342900" lvl="0" marL="457200" rtl="0" algn="l">
              <a:spcBef>
                <a:spcPts val="0"/>
              </a:spcBef>
              <a:spcAft>
                <a:spcPts val="0"/>
              </a:spcAft>
              <a:buSzPts val="1800"/>
              <a:buChar char="●"/>
            </a:pPr>
            <a:r>
              <a:rPr lang="en" sz="1800"/>
              <a:t>Closures</a:t>
            </a:r>
            <a:endParaRPr sz="1800"/>
          </a:p>
          <a:p>
            <a:pPr indent="-342900" lvl="0" marL="457200" rtl="0" algn="l">
              <a:spcBef>
                <a:spcPts val="0"/>
              </a:spcBef>
              <a:spcAft>
                <a:spcPts val="0"/>
              </a:spcAft>
              <a:buSzPts val="1800"/>
              <a:buChar char="●"/>
            </a:pPr>
            <a:r>
              <a:rPr lang="en" sz="1800"/>
              <a:t>Call, Apply and Bind</a:t>
            </a:r>
            <a:endParaRPr sz="1800"/>
          </a:p>
          <a:p>
            <a:pPr indent="-342900" lvl="0" marL="457200" rtl="0" algn="l">
              <a:spcBef>
                <a:spcPts val="0"/>
              </a:spcBef>
              <a:spcAft>
                <a:spcPts val="0"/>
              </a:spcAft>
              <a:buSzPts val="1800"/>
              <a:buChar char="●"/>
            </a:pPr>
            <a:r>
              <a:rPr lang="en" sz="1800"/>
              <a:t>Event Loop</a:t>
            </a:r>
            <a:endParaRPr sz="1800"/>
          </a:p>
          <a:p>
            <a:pPr indent="0" lvl="0" marL="45720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4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Event bubbling and capturing</a:t>
            </a:r>
            <a:endParaRPr/>
          </a:p>
        </p:txBody>
      </p:sp>
      <p:sp>
        <p:nvSpPr>
          <p:cNvPr id="224" name="Google Shape;224;p44"/>
          <p:cNvSpPr txBox="1"/>
          <p:nvPr/>
        </p:nvSpPr>
        <p:spPr>
          <a:xfrm>
            <a:off x="464300" y="1247650"/>
            <a:ext cx="7940100" cy="3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If any anchor tag is clicked then the click event is not actually generated at the target element (&lt;a&gt; tag) but it is generated at root level that is document from there it goes down passing through all the parent elements of that target element. This phase of event is called event capturing.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this the event then again goes back to the root level passing through each parent element of target. This phase is called event bubbling.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By default event capture phase is disabled and event travels up the parent in bubbling phase.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enable the capturing phase, we need to pass third </a:t>
            </a:r>
            <a:r>
              <a:rPr lang="en"/>
              <a:t>argument</a:t>
            </a:r>
            <a:r>
              <a:rPr lang="en"/>
              <a:t> as true to addEventListener(‘click’,function,true)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a:t>
            </a:r>
            <a:r>
              <a:rPr lang="en"/>
              <a:t>disable the event from bubbling up we can do e.stopPropagation()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DOM Lifecycle Events</a:t>
            </a:r>
            <a:endParaRPr/>
          </a:p>
        </p:txBody>
      </p:sp>
      <p:pic>
        <p:nvPicPr>
          <p:cNvPr id="230" name="Google Shape;230;p45"/>
          <p:cNvPicPr preferRelativeResize="0"/>
          <p:nvPr/>
        </p:nvPicPr>
        <p:blipFill rotWithShape="1">
          <a:blip r:embed="rId3">
            <a:alphaModFix/>
          </a:blip>
          <a:srcRect b="1250" l="0" r="0" t="8137"/>
          <a:stretch/>
        </p:blipFill>
        <p:spPr>
          <a:xfrm>
            <a:off x="311700" y="2968350"/>
            <a:ext cx="5966475" cy="2012300"/>
          </a:xfrm>
          <a:prstGeom prst="rect">
            <a:avLst/>
          </a:prstGeom>
          <a:noFill/>
          <a:ln>
            <a:noFill/>
          </a:ln>
        </p:spPr>
      </p:pic>
      <p:sp>
        <p:nvSpPr>
          <p:cNvPr id="231" name="Google Shape;231;p45"/>
          <p:cNvSpPr txBox="1"/>
          <p:nvPr/>
        </p:nvSpPr>
        <p:spPr>
          <a:xfrm>
            <a:off x="311700" y="960125"/>
            <a:ext cx="8832300" cy="338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a:solidFill>
                  <a:schemeClr val="dk1"/>
                </a:solidFill>
              </a:rPr>
              <a:t>DOM lifecycle refers to sequence of events during the loading and rendering of a webpage</a:t>
            </a:r>
            <a:endParaRPr>
              <a:solidFill>
                <a:schemeClr val="dk1"/>
              </a:solidFill>
            </a:endParaRPr>
          </a:p>
          <a:p>
            <a:pPr indent="0" lvl="0" marL="0" rtl="0" algn="l">
              <a:lnSpc>
                <a:spcPct val="115000"/>
              </a:lnSpc>
              <a:spcBef>
                <a:spcPts val="1200"/>
              </a:spcBef>
              <a:spcAft>
                <a:spcPts val="0"/>
              </a:spcAft>
              <a:buNone/>
            </a:pPr>
            <a:r>
              <a:rPr lang="en">
                <a:solidFill>
                  <a:schemeClr val="dk1"/>
                </a:solidFill>
              </a:rPr>
              <a:t>Key DOM Lifecycle Events :</a:t>
            </a:r>
            <a:endParaRPr sz="1800">
              <a:solidFill>
                <a:schemeClr val="dk1"/>
              </a:solidFill>
            </a:endParaRPr>
          </a:p>
          <a:p>
            <a:pPr indent="-317500" lvl="0" marL="457200" rtl="0" algn="l">
              <a:lnSpc>
                <a:spcPct val="115000"/>
              </a:lnSpc>
              <a:spcBef>
                <a:spcPts val="1200"/>
              </a:spcBef>
              <a:spcAft>
                <a:spcPts val="0"/>
              </a:spcAft>
              <a:buClr>
                <a:schemeClr val="dk1"/>
              </a:buClr>
              <a:buSzPts val="1400"/>
              <a:buChar char="●"/>
            </a:pPr>
            <a:r>
              <a:rPr lang="en">
                <a:solidFill>
                  <a:schemeClr val="dk1"/>
                </a:solidFill>
              </a:rPr>
              <a:t>DOMContentLoaded → Fires when the HTML document is fully parsed(does not wait for stylesheets, images)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load → Fires when the entire page, including all resources, is loaded.(wait for all external resources to finishing loading)</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800">
              <a:solidFill>
                <a:schemeClr val="dk1"/>
              </a:solidFill>
            </a:endParaRPr>
          </a:p>
          <a:p>
            <a:pPr indent="0" lvl="0" marL="0" rtl="0" algn="l">
              <a:lnSpc>
                <a:spcPct val="115000"/>
              </a:lnSpc>
              <a:spcBef>
                <a:spcPts val="1200"/>
              </a:spcBef>
              <a:spcAft>
                <a:spcPts val="0"/>
              </a:spcAft>
              <a:buNone/>
            </a:pPr>
            <a:r>
              <a:t/>
            </a:r>
            <a:endParaRPr sz="1800">
              <a:solidFill>
                <a:schemeClr val="dk1"/>
              </a:solidFill>
            </a:endParaRPr>
          </a:p>
          <a:p>
            <a:pPr indent="0" lvl="0" marL="0" rtl="0" algn="l">
              <a:spcBef>
                <a:spcPts val="120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OOP in JS: Prototypes</a:t>
            </a:r>
            <a:endParaRPr/>
          </a:p>
        </p:txBody>
      </p:sp>
      <p:pic>
        <p:nvPicPr>
          <p:cNvPr id="237" name="Google Shape;237;p46"/>
          <p:cNvPicPr preferRelativeResize="0"/>
          <p:nvPr/>
        </p:nvPicPr>
        <p:blipFill>
          <a:blip r:embed="rId3">
            <a:alphaModFix/>
          </a:blip>
          <a:stretch>
            <a:fillRect/>
          </a:stretch>
        </p:blipFill>
        <p:spPr>
          <a:xfrm>
            <a:off x="456875" y="1170125"/>
            <a:ext cx="3435800" cy="3820976"/>
          </a:xfrm>
          <a:prstGeom prst="rect">
            <a:avLst/>
          </a:prstGeom>
          <a:noFill/>
          <a:ln>
            <a:noFill/>
          </a:ln>
        </p:spPr>
      </p:pic>
      <p:pic>
        <p:nvPicPr>
          <p:cNvPr id="238" name="Google Shape;238;p46"/>
          <p:cNvPicPr preferRelativeResize="0"/>
          <p:nvPr/>
        </p:nvPicPr>
        <p:blipFill>
          <a:blip r:embed="rId4">
            <a:alphaModFix/>
          </a:blip>
          <a:stretch>
            <a:fillRect/>
          </a:stretch>
        </p:blipFill>
        <p:spPr>
          <a:xfrm>
            <a:off x="5253700" y="1170125"/>
            <a:ext cx="2065967" cy="382097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Prototype Chain</a:t>
            </a:r>
            <a:endParaRPr/>
          </a:p>
        </p:txBody>
      </p:sp>
      <p:pic>
        <p:nvPicPr>
          <p:cNvPr id="244" name="Google Shape;244;p47"/>
          <p:cNvPicPr preferRelativeResize="0"/>
          <p:nvPr/>
        </p:nvPicPr>
        <p:blipFill>
          <a:blip r:embed="rId3">
            <a:alphaModFix/>
          </a:blip>
          <a:stretch>
            <a:fillRect/>
          </a:stretch>
        </p:blipFill>
        <p:spPr>
          <a:xfrm>
            <a:off x="152400" y="1170125"/>
            <a:ext cx="7871036" cy="3820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OOPS Conti…</a:t>
            </a:r>
            <a:endParaRPr/>
          </a:p>
        </p:txBody>
      </p:sp>
      <p:sp>
        <p:nvSpPr>
          <p:cNvPr id="250" name="Google Shape;250;p48"/>
          <p:cNvSpPr txBox="1"/>
          <p:nvPr/>
        </p:nvSpPr>
        <p:spPr>
          <a:xfrm>
            <a:off x="421475" y="968700"/>
            <a:ext cx="8722500" cy="4174800"/>
          </a:xfrm>
          <a:prstGeom prst="rect">
            <a:avLst/>
          </a:prstGeom>
          <a:noFill/>
          <a:ln>
            <a:noFill/>
          </a:ln>
        </p:spPr>
        <p:txBody>
          <a:bodyPr anchorCtr="0" anchor="t" bIns="91425" lIns="91425" spcFirstLastPara="1" rIns="91425" wrap="square" tIns="91425">
            <a:noAutofit/>
          </a:bodyPr>
          <a:lstStyle/>
          <a:p>
            <a:pPr indent="457200" lvl="0" marL="0" rtl="0" algn="l">
              <a:lnSpc>
                <a:spcPct val="125000"/>
              </a:lnSpc>
              <a:spcBef>
                <a:spcPts val="0"/>
              </a:spcBef>
              <a:spcAft>
                <a:spcPts val="0"/>
              </a:spcAft>
              <a:buNone/>
            </a:pPr>
            <a:r>
              <a:rPr b="1" lang="en" sz="1800">
                <a:solidFill>
                  <a:srgbClr val="313130"/>
                </a:solidFill>
                <a:highlight>
                  <a:srgbClr val="FFFFFF"/>
                </a:highlight>
                <a:latin typeface="Roboto"/>
                <a:ea typeface="Roboto"/>
                <a:cs typeface="Roboto"/>
                <a:sym typeface="Roboto"/>
              </a:rPr>
              <a:t>Constructor, operator "new"</a:t>
            </a:r>
            <a:endParaRPr b="1" sz="1800">
              <a:solidFill>
                <a:srgbClr val="313130"/>
              </a:solidFill>
              <a:highlight>
                <a:srgbClr val="FFFFFF"/>
              </a:highlight>
              <a:latin typeface="Roboto"/>
              <a:ea typeface="Roboto"/>
              <a:cs typeface="Roboto"/>
              <a:sym typeface="Roboto"/>
            </a:endParaRPr>
          </a:p>
          <a:p>
            <a:pPr indent="0" lvl="0" marL="457200" rtl="0" algn="l">
              <a:spcBef>
                <a:spcPts val="900"/>
              </a:spcBef>
              <a:spcAft>
                <a:spcPts val="0"/>
              </a:spcAft>
              <a:buNone/>
            </a:pPr>
            <a:r>
              <a:rPr lang="en" sz="1500">
                <a:solidFill>
                  <a:srgbClr val="242424"/>
                </a:solidFill>
                <a:highlight>
                  <a:srgbClr val="FFFFFF"/>
                </a:highlight>
                <a:latin typeface="Georgia"/>
                <a:ea typeface="Georgia"/>
                <a:cs typeface="Georgia"/>
                <a:sym typeface="Georgia"/>
              </a:rPr>
              <a:t>In JavaScript, constructor functions are a way to create and initialize objects with a specific structure and behavior.</a:t>
            </a:r>
            <a:endParaRPr u="sng"/>
          </a:p>
          <a:p>
            <a:pPr indent="0" lvl="0" marL="457200" rtl="0" algn="l">
              <a:spcBef>
                <a:spcPts val="0"/>
              </a:spcBef>
              <a:spcAft>
                <a:spcPts val="0"/>
              </a:spcAft>
              <a:buNone/>
            </a:pPr>
            <a:r>
              <a:t/>
            </a:r>
            <a:endParaRPr/>
          </a:p>
          <a:p>
            <a:pPr indent="0" lvl="0" marL="457200" rtl="0" algn="l">
              <a:spcBef>
                <a:spcPts val="0"/>
              </a:spcBef>
              <a:spcAft>
                <a:spcPts val="0"/>
              </a:spcAft>
              <a:buClr>
                <a:schemeClr val="dk1"/>
              </a:buClr>
              <a:buSzPts val="1100"/>
              <a:buFont typeface="Arial"/>
              <a:buNone/>
            </a:pPr>
            <a:r>
              <a:rPr lang="en" sz="1200"/>
              <a:t>function Dog(name, breed, age, weightinKgs) {</a:t>
            </a:r>
            <a:endParaRPr sz="1200"/>
          </a:p>
          <a:p>
            <a:pPr indent="0" lvl="0" marL="457200" rtl="0" algn="l">
              <a:spcBef>
                <a:spcPts val="0"/>
              </a:spcBef>
              <a:spcAft>
                <a:spcPts val="0"/>
              </a:spcAft>
              <a:buClr>
                <a:schemeClr val="dk1"/>
              </a:buClr>
              <a:buSzPts val="1100"/>
              <a:buFont typeface="Arial"/>
              <a:buNone/>
            </a:pPr>
            <a:r>
              <a:rPr lang="en" sz="1200"/>
              <a:t>    this.name = name;</a:t>
            </a:r>
            <a:endParaRPr sz="1200"/>
          </a:p>
          <a:p>
            <a:pPr indent="0" lvl="0" marL="457200" rtl="0" algn="l">
              <a:spcBef>
                <a:spcPts val="0"/>
              </a:spcBef>
              <a:spcAft>
                <a:spcPts val="0"/>
              </a:spcAft>
              <a:buClr>
                <a:schemeClr val="dk1"/>
              </a:buClr>
              <a:buSzPts val="1100"/>
              <a:buFont typeface="Arial"/>
              <a:buNone/>
            </a:pPr>
            <a:r>
              <a:rPr lang="en" sz="1200"/>
              <a:t>    this.breed = breed;</a:t>
            </a:r>
            <a:endParaRPr sz="1200"/>
          </a:p>
          <a:p>
            <a:pPr indent="0" lvl="0" marL="457200" rtl="0" algn="l">
              <a:spcBef>
                <a:spcPts val="0"/>
              </a:spcBef>
              <a:spcAft>
                <a:spcPts val="0"/>
              </a:spcAft>
              <a:buClr>
                <a:schemeClr val="dk1"/>
              </a:buClr>
              <a:buSzPts val="1100"/>
              <a:buFont typeface="Arial"/>
              <a:buNone/>
            </a:pPr>
            <a:r>
              <a:rPr lang="en" sz="1200"/>
              <a:t>    this.age = age;</a:t>
            </a:r>
            <a:endParaRPr sz="1200"/>
          </a:p>
          <a:p>
            <a:pPr indent="0" lvl="0" marL="457200" rtl="0" algn="l">
              <a:spcBef>
                <a:spcPts val="0"/>
              </a:spcBef>
              <a:spcAft>
                <a:spcPts val="0"/>
              </a:spcAft>
              <a:buClr>
                <a:schemeClr val="dk1"/>
              </a:buClr>
              <a:buSzPts val="1100"/>
              <a:buFont typeface="Arial"/>
              <a:buNone/>
            </a:pPr>
            <a:r>
              <a:rPr lang="en" sz="1200"/>
              <a:t>    this.weightinKgs = weightinKgs;</a:t>
            </a:r>
            <a:endParaRPr sz="1200"/>
          </a:p>
          <a:p>
            <a:pPr indent="0" lvl="0" marL="457200" rtl="0" algn="l">
              <a:spcBef>
                <a:spcPts val="0"/>
              </a:spcBef>
              <a:spcAft>
                <a:spcPts val="0"/>
              </a:spcAft>
              <a:buClr>
                <a:schemeClr val="dk1"/>
              </a:buClr>
              <a:buSzPts val="1100"/>
              <a:buFont typeface="Arial"/>
              <a:buNone/>
            </a:pPr>
            <a:r>
              <a:rPr lang="en" sz="1200"/>
              <a:t>    this.eat = function () {</a:t>
            </a:r>
            <a:endParaRPr sz="1200"/>
          </a:p>
          <a:p>
            <a:pPr indent="0" lvl="0" marL="457200" rtl="0" algn="l">
              <a:spcBef>
                <a:spcPts val="0"/>
              </a:spcBef>
              <a:spcAft>
                <a:spcPts val="0"/>
              </a:spcAft>
              <a:buClr>
                <a:schemeClr val="dk1"/>
              </a:buClr>
              <a:buSzPts val="1100"/>
              <a:buFont typeface="Arial"/>
              <a:buNone/>
            </a:pPr>
            <a:r>
              <a:rPr lang="en" sz="1200"/>
              <a:t>    console.log("Chomp");</a:t>
            </a:r>
            <a:endParaRPr sz="1200"/>
          </a:p>
          <a:p>
            <a:pPr indent="0" lvl="0" marL="457200" rtl="0" algn="l">
              <a:spcBef>
                <a:spcPts val="0"/>
              </a:spcBef>
              <a:spcAft>
                <a:spcPts val="0"/>
              </a:spcAft>
              <a:buClr>
                <a:schemeClr val="dk1"/>
              </a:buClr>
              <a:buSzPts val="1100"/>
              <a:buFont typeface="Arial"/>
              <a:buNone/>
            </a:pPr>
            <a:r>
              <a:rPr lang="en" sz="1200"/>
              <a:t>};</a:t>
            </a:r>
            <a:endParaRPr sz="1200"/>
          </a:p>
          <a:p>
            <a:pPr indent="0" lvl="0" marL="457200" rtl="0" algn="l">
              <a:spcBef>
                <a:spcPts val="0"/>
              </a:spcBef>
              <a:spcAft>
                <a:spcPts val="0"/>
              </a:spcAft>
              <a:buClr>
                <a:schemeClr val="dk1"/>
              </a:buClr>
              <a:buSzPts val="1100"/>
              <a:buFont typeface="Arial"/>
              <a:buNone/>
            </a:pPr>
            <a:r>
              <a:rPr lang="en" sz="1200"/>
              <a:t>}</a:t>
            </a:r>
            <a:endParaRPr sz="1200"/>
          </a:p>
          <a:p>
            <a:pPr indent="0" lvl="0" marL="457200" rtl="0" algn="l">
              <a:spcBef>
                <a:spcPts val="0"/>
              </a:spcBef>
              <a:spcAft>
                <a:spcPts val="0"/>
              </a:spcAft>
              <a:buClr>
                <a:schemeClr val="dk1"/>
              </a:buClr>
              <a:buSzPts val="1100"/>
              <a:buFont typeface="Arial"/>
              <a:buNone/>
            </a:pPr>
            <a:r>
              <a:rPr lang="en" sz="1200"/>
              <a:t>const dogTheMarley = new Dog("Marley", "Lab", 3, 60);</a:t>
            </a:r>
            <a:endParaRPr sz="1200"/>
          </a:p>
          <a:p>
            <a:pPr indent="0" lvl="0" marL="457200" rtl="0" algn="l">
              <a:spcBef>
                <a:spcPts val="0"/>
              </a:spcBef>
              <a:spcAft>
                <a:spcPts val="0"/>
              </a:spcAft>
              <a:buClr>
                <a:schemeClr val="dk1"/>
              </a:buClr>
              <a:buSzPts val="1100"/>
              <a:buFont typeface="Arial"/>
              <a:buNone/>
            </a:pPr>
            <a:r>
              <a:rPr lang="en" sz="1200"/>
              <a:t>Dog.prototype.smile = function(){</a:t>
            </a:r>
            <a:endParaRPr sz="1200"/>
          </a:p>
          <a:p>
            <a:pPr indent="0" lvl="0" marL="457200" rtl="0" algn="l">
              <a:spcBef>
                <a:spcPts val="0"/>
              </a:spcBef>
              <a:spcAft>
                <a:spcPts val="0"/>
              </a:spcAft>
              <a:buClr>
                <a:schemeClr val="dk1"/>
              </a:buClr>
              <a:buSzPts val="1100"/>
              <a:buFont typeface="Arial"/>
              <a:buNone/>
            </a:pPr>
            <a:r>
              <a:rPr lang="en" sz="1200"/>
              <a:t>    console.log(`${this.name} is smiling`)</a:t>
            </a:r>
            <a:endParaRPr sz="1200"/>
          </a:p>
          <a:p>
            <a:pPr indent="0" lvl="0" marL="457200" rtl="0" algn="l">
              <a:spcBef>
                <a:spcPts val="0"/>
              </a:spcBef>
              <a:spcAft>
                <a:spcPts val="0"/>
              </a:spcAft>
              <a:buClr>
                <a:schemeClr val="dk1"/>
              </a:buClr>
              <a:buSzPts val="1100"/>
              <a:buFont typeface="Arial"/>
              <a:buNone/>
            </a:pPr>
            <a:r>
              <a:rPr lang="en" sz="1200"/>
              <a:t>}</a:t>
            </a:r>
            <a:endParaRPr sz="1200"/>
          </a:p>
          <a:p>
            <a:pPr indent="0" lvl="0" marL="457200" rtl="0" algn="l">
              <a:spcBef>
                <a:spcPts val="0"/>
              </a:spcBef>
              <a:spcAft>
                <a:spcPts val="0"/>
              </a:spcAft>
              <a:buNone/>
            </a:pPr>
            <a:r>
              <a:rPr lang="en" sz="1200"/>
              <a:t>dogTheMarley.smile()   // Marley is smiling</a:t>
            </a:r>
            <a:endParaRPr sz="1200"/>
          </a:p>
          <a:p>
            <a:pPr indent="0" lvl="0" marL="0" rtl="0" algn="l">
              <a:spcBef>
                <a:spcPts val="0"/>
              </a:spcBef>
              <a:spcAft>
                <a:spcPts val="0"/>
              </a:spcAft>
              <a:buNone/>
            </a:pPr>
            <a:r>
              <a:rPr lang="en"/>
              <a:t>	</a:t>
            </a:r>
            <a:r>
              <a:rPr lang="en">
                <a:solidFill>
                  <a:schemeClr val="dk1"/>
                </a:solidFill>
              </a:rPr>
              <a:t>This is how built in objects like Arrays, Maps, or Sets are actually implemented.</a:t>
            </a:r>
            <a:endParaRPr>
              <a:solidFill>
                <a:schemeClr val="dk1"/>
              </a:solidFill>
            </a:endParaRPr>
          </a:p>
          <a:p>
            <a:pPr indent="0" lvl="0" marL="0" rtl="0" algn="l">
              <a:spcBef>
                <a:spcPts val="0"/>
              </a:spcBef>
              <a:spcAft>
                <a:spcPts val="0"/>
              </a:spcAft>
              <a:buNone/>
            </a:pPr>
            <a:r>
              <a:t/>
            </a:r>
            <a:endParaRPr/>
          </a:p>
          <a:p>
            <a:pPr indent="0" lvl="0" marL="91440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9"/>
          <p:cNvSpPr txBox="1"/>
          <p:nvPr>
            <p:ph type="title"/>
          </p:nvPr>
        </p:nvSpPr>
        <p:spPr>
          <a:xfrm>
            <a:off x="311700" y="445025"/>
            <a:ext cx="8526600" cy="3301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Object.create()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highlight>
                  <a:srgbClr val="FFFFFF"/>
                </a:highlight>
              </a:rPr>
              <a:t>The </a:t>
            </a:r>
            <a:r>
              <a:rPr b="1" lang="en" sz="1200">
                <a:solidFill>
                  <a:srgbClr val="188038"/>
                </a:solidFill>
                <a:highlight>
                  <a:srgbClr val="EDEEF0"/>
                </a:highlight>
                <a:latin typeface="Courier New"/>
                <a:ea typeface="Courier New"/>
                <a:cs typeface="Courier New"/>
                <a:sym typeface="Courier New"/>
              </a:rPr>
              <a:t>Object.create()</a:t>
            </a:r>
            <a:r>
              <a:rPr lang="en" sz="1200">
                <a:highlight>
                  <a:srgbClr val="FFFFFF"/>
                </a:highlight>
              </a:rPr>
              <a:t> method creates a new object, using an existing object as the prototype of the newly created object.</a:t>
            </a:r>
            <a:endParaRPr sz="1200">
              <a:highlight>
                <a:srgbClr val="FFFFFF"/>
              </a:highlight>
            </a:endParaRPr>
          </a:p>
          <a:p>
            <a:pPr indent="0" lvl="0" marL="0" rtl="0" algn="l">
              <a:spcBef>
                <a:spcPts val="0"/>
              </a:spcBef>
              <a:spcAft>
                <a:spcPts val="0"/>
              </a:spcAft>
              <a:buNone/>
            </a:pPr>
            <a:r>
              <a:t/>
            </a:r>
            <a:endParaRPr sz="1200">
              <a:highlight>
                <a:srgbClr val="FFFFFF"/>
              </a:highlight>
            </a:endParaRPr>
          </a:p>
          <a:p>
            <a:pPr indent="0" lvl="0" marL="0" rtl="0" algn="l">
              <a:spcBef>
                <a:spcPts val="0"/>
              </a:spcBef>
              <a:spcAft>
                <a:spcPts val="0"/>
              </a:spcAft>
              <a:buNone/>
            </a:pPr>
            <a:r>
              <a:rPr lang="en" sz="1200">
                <a:highlight>
                  <a:srgbClr val="FFFFFF"/>
                </a:highlight>
              </a:rPr>
              <a:t>const person = {</a:t>
            </a:r>
            <a:endParaRPr sz="1200">
              <a:highlight>
                <a:srgbClr val="FFFFFF"/>
              </a:highlight>
            </a:endParaRPr>
          </a:p>
          <a:p>
            <a:pPr indent="0" lvl="0" marL="0" rtl="0" algn="l">
              <a:spcBef>
                <a:spcPts val="0"/>
              </a:spcBef>
              <a:spcAft>
                <a:spcPts val="0"/>
              </a:spcAft>
              <a:buNone/>
            </a:pPr>
            <a:r>
              <a:rPr lang="en" sz="1200">
                <a:highlight>
                  <a:srgbClr val="FFFFFF"/>
                </a:highlight>
              </a:rPr>
              <a:t>  firstName: "John",</a:t>
            </a:r>
            <a:endParaRPr sz="1200">
              <a:highlight>
                <a:srgbClr val="FFFFFF"/>
              </a:highlight>
            </a:endParaRPr>
          </a:p>
          <a:p>
            <a:pPr indent="0" lvl="0" marL="0" rtl="0" algn="l">
              <a:spcBef>
                <a:spcPts val="0"/>
              </a:spcBef>
              <a:spcAft>
                <a:spcPts val="0"/>
              </a:spcAft>
              <a:buNone/>
            </a:pPr>
            <a:r>
              <a:rPr lang="en" sz="1200">
                <a:highlight>
                  <a:srgbClr val="FFFFFF"/>
                </a:highlight>
              </a:rPr>
              <a:t>  lastName: "Doe"</a:t>
            </a:r>
            <a:endParaRPr sz="1200">
              <a:highlight>
                <a:srgbClr val="FFFFFF"/>
              </a:highlight>
            </a:endParaRPr>
          </a:p>
          <a:p>
            <a:pPr indent="0" lvl="0" marL="0" rtl="0" algn="l">
              <a:spcBef>
                <a:spcPts val="0"/>
              </a:spcBef>
              <a:spcAft>
                <a:spcPts val="0"/>
              </a:spcAft>
              <a:buNone/>
            </a:pPr>
            <a:r>
              <a:rPr lang="en" sz="1200">
                <a:highlight>
                  <a:srgbClr val="FFFFFF"/>
                </a:highlight>
              </a:rPr>
              <a:t>};</a:t>
            </a:r>
            <a:endParaRPr sz="1200">
              <a:highlight>
                <a:srgbClr val="FFFFFF"/>
              </a:highlight>
            </a:endParaRPr>
          </a:p>
          <a:p>
            <a:pPr indent="0" lvl="0" marL="0" rtl="0" algn="l">
              <a:spcBef>
                <a:spcPts val="0"/>
              </a:spcBef>
              <a:spcAft>
                <a:spcPts val="0"/>
              </a:spcAft>
              <a:buNone/>
            </a:pPr>
            <a:r>
              <a:t/>
            </a:r>
            <a:endParaRPr sz="1200">
              <a:highlight>
                <a:srgbClr val="FFFFFF"/>
              </a:highlight>
            </a:endParaRPr>
          </a:p>
          <a:p>
            <a:pPr indent="0" lvl="0" marL="0" rtl="0" algn="l">
              <a:spcBef>
                <a:spcPts val="0"/>
              </a:spcBef>
              <a:spcAft>
                <a:spcPts val="0"/>
              </a:spcAft>
              <a:buNone/>
            </a:pPr>
            <a:r>
              <a:rPr lang="en" sz="1200">
                <a:highlight>
                  <a:srgbClr val="FFFFFF"/>
                </a:highlight>
              </a:rPr>
              <a:t>// Create new Object</a:t>
            </a:r>
            <a:endParaRPr sz="1200">
              <a:highlight>
                <a:srgbClr val="FFFFFF"/>
              </a:highlight>
            </a:endParaRPr>
          </a:p>
          <a:p>
            <a:pPr indent="0" lvl="0" marL="0" rtl="0" algn="l">
              <a:spcBef>
                <a:spcPts val="0"/>
              </a:spcBef>
              <a:spcAft>
                <a:spcPts val="0"/>
              </a:spcAft>
              <a:buNone/>
            </a:pPr>
            <a:r>
              <a:rPr lang="en" sz="1200">
                <a:highlight>
                  <a:srgbClr val="FFFFFF"/>
                </a:highlight>
              </a:rPr>
              <a:t>const man = Object.create(person);</a:t>
            </a:r>
            <a:endParaRPr sz="1200">
              <a:highlight>
                <a:srgbClr val="FFFFFF"/>
              </a:highlight>
            </a:endParaRPr>
          </a:p>
          <a:p>
            <a:pPr indent="0" lvl="0" marL="0" rtl="0" algn="l">
              <a:spcBef>
                <a:spcPts val="0"/>
              </a:spcBef>
              <a:spcAft>
                <a:spcPts val="0"/>
              </a:spcAft>
              <a:buNone/>
            </a:pPr>
            <a:r>
              <a:rPr lang="en" sz="1150">
                <a:highlight>
                  <a:srgbClr val="FFFFFF"/>
                </a:highlight>
                <a:latin typeface="Courier New"/>
                <a:ea typeface="Courier New"/>
                <a:cs typeface="Courier New"/>
                <a:sym typeface="Courier New"/>
              </a:rPr>
              <a:t>man.firstName = </a:t>
            </a:r>
            <a:r>
              <a:rPr lang="en" sz="1150">
                <a:solidFill>
                  <a:srgbClr val="008000"/>
                </a:solidFill>
                <a:highlight>
                  <a:srgbClr val="FFFFFF"/>
                </a:highlight>
                <a:latin typeface="Courier New"/>
                <a:ea typeface="Courier New"/>
                <a:cs typeface="Courier New"/>
                <a:sym typeface="Courier New"/>
              </a:rPr>
              <a:t>"Peter"</a:t>
            </a:r>
            <a:r>
              <a:rPr lang="en" sz="1150">
                <a:highlight>
                  <a:srgbClr val="FFFFFF"/>
                </a:highlight>
                <a:latin typeface="Courier New"/>
                <a:ea typeface="Courier New"/>
                <a:cs typeface="Courier New"/>
                <a:sym typeface="Courier New"/>
              </a:rPr>
              <a:t>;</a:t>
            </a:r>
            <a:endParaRPr sz="1200">
              <a:highlight>
                <a:srgbClr val="FFFFFF"/>
              </a:highlight>
            </a:endParaRPr>
          </a:p>
          <a:p>
            <a:pPr indent="0" lvl="0" marL="0" rtl="0" algn="l">
              <a:spcBef>
                <a:spcPts val="0"/>
              </a:spcBef>
              <a:spcAft>
                <a:spcPts val="0"/>
              </a:spcAft>
              <a:buClr>
                <a:schemeClr val="dk1"/>
              </a:buClr>
              <a:buSzPct val="91666"/>
              <a:buFont typeface="Arial"/>
              <a:buNone/>
            </a:pPr>
            <a:r>
              <a:t/>
            </a:r>
            <a:endParaRPr sz="1200">
              <a:highlight>
                <a:srgbClr val="FFFFFF"/>
              </a:highlight>
            </a:endParaRPr>
          </a:p>
          <a:p>
            <a:pPr indent="0" lvl="0" marL="0" rtl="0" algn="l">
              <a:spcBef>
                <a:spcPts val="0"/>
              </a:spcBef>
              <a:spcAft>
                <a:spcPts val="0"/>
              </a:spcAft>
              <a:buClr>
                <a:schemeClr val="dk1"/>
              </a:buClr>
              <a:buSzPct val="91666"/>
              <a:buFont typeface="Arial"/>
              <a:buNone/>
            </a:pPr>
            <a:r>
              <a:t/>
            </a:r>
            <a:endParaRPr sz="1200">
              <a:highlight>
                <a:srgbClr val="FFFFFF"/>
              </a:highlight>
            </a:endParaRPr>
          </a:p>
          <a:p>
            <a:pPr indent="0" lvl="0" marL="0" rtl="0" algn="l">
              <a:spcBef>
                <a:spcPts val="0"/>
              </a:spcBef>
              <a:spcAft>
                <a:spcPts val="0"/>
              </a:spcAft>
              <a:buClr>
                <a:schemeClr val="dk1"/>
              </a:buClr>
              <a:buSzPct val="91666"/>
              <a:buFont typeface="Arial"/>
              <a:buNone/>
            </a:pPr>
            <a:r>
              <a:t/>
            </a:r>
            <a:endParaRPr sz="1200">
              <a:highlight>
                <a:srgbClr val="FFFFFF"/>
              </a:highlight>
            </a:endParaRPr>
          </a:p>
          <a:p>
            <a:pPr indent="0" lvl="0" marL="0" rtl="0" algn="l">
              <a:spcBef>
                <a:spcPts val="0"/>
              </a:spcBef>
              <a:spcAft>
                <a:spcPts val="0"/>
              </a:spcAft>
              <a:buNone/>
            </a:pPr>
            <a:r>
              <a:t/>
            </a:r>
            <a:endParaRPr sz="1200">
              <a:highlight>
                <a:srgbClr val="FFFFFF"/>
              </a:high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5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IIFE (Immediately Invoked function Expressions)</a:t>
            </a:r>
            <a:endParaRPr/>
          </a:p>
        </p:txBody>
      </p:sp>
      <p:sp>
        <p:nvSpPr>
          <p:cNvPr id="261" name="Google Shape;261;p50"/>
          <p:cNvSpPr txBox="1"/>
          <p:nvPr/>
        </p:nvSpPr>
        <p:spPr>
          <a:xfrm>
            <a:off x="421925" y="1137875"/>
            <a:ext cx="7740900" cy="249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rPr>
              <a:t>Definition:</a:t>
            </a:r>
            <a:br>
              <a:rPr b="1" lang="en" sz="1100">
                <a:solidFill>
                  <a:schemeClr val="dk1"/>
                </a:solidFill>
              </a:rPr>
            </a:br>
            <a:r>
              <a:rPr lang="en" sz="1200">
                <a:solidFill>
                  <a:schemeClr val="dk1"/>
                </a:solidFill>
              </a:rPr>
              <a:t>A function that runs immediately after being defined.</a:t>
            </a:r>
            <a:endParaRPr sz="1200">
              <a:solidFill>
                <a:schemeClr val="dk1"/>
              </a:solidFill>
            </a:endParaRPr>
          </a:p>
          <a:p>
            <a:pPr indent="0" lvl="0" marL="0" rtl="0" algn="l">
              <a:spcBef>
                <a:spcPts val="0"/>
              </a:spcBef>
              <a:spcAft>
                <a:spcPts val="0"/>
              </a:spcAft>
              <a:buNone/>
            </a:pPr>
            <a:r>
              <a:rPr b="1" lang="en" sz="1300">
                <a:solidFill>
                  <a:schemeClr val="dk1"/>
                </a:solidFill>
              </a:rPr>
              <a:t>Syntax:</a:t>
            </a:r>
            <a:endParaRPr b="1" sz="1300">
              <a:solidFill>
                <a:schemeClr val="dk1"/>
              </a:solidFill>
            </a:endParaRPr>
          </a:p>
          <a:p>
            <a:pPr indent="-304800" lvl="0" marL="457200" rtl="0" algn="l">
              <a:lnSpc>
                <a:spcPct val="115000"/>
              </a:lnSpc>
              <a:spcBef>
                <a:spcPts val="1200"/>
              </a:spcBef>
              <a:spcAft>
                <a:spcPts val="0"/>
              </a:spcAft>
              <a:buClr>
                <a:schemeClr val="dk1"/>
              </a:buClr>
              <a:buSzPts val="1200"/>
              <a:buChar char="●"/>
            </a:pPr>
            <a:r>
              <a:rPr lang="en" sz="1200">
                <a:solidFill>
                  <a:schemeClr val="dk1"/>
                </a:solidFill>
              </a:rPr>
              <a:t>Enclose the function in parentheses to make it an expression.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Follow it with </a:t>
            </a:r>
            <a:r>
              <a:rPr lang="en" sz="1200">
                <a:solidFill>
                  <a:srgbClr val="188038"/>
                </a:solidFill>
                <a:latin typeface="Roboto Mono"/>
                <a:ea typeface="Roboto Mono"/>
                <a:cs typeface="Roboto Mono"/>
                <a:sym typeface="Roboto Mono"/>
              </a:rPr>
              <a:t>()</a:t>
            </a:r>
            <a:r>
              <a:rPr lang="en" sz="1200">
                <a:solidFill>
                  <a:schemeClr val="dk1"/>
                </a:solidFill>
              </a:rPr>
              <a:t> to execute it.</a:t>
            </a:r>
            <a:endParaRPr sz="1200">
              <a:solidFill>
                <a:schemeClr val="dk1"/>
              </a:solidFill>
            </a:endParaRPr>
          </a:p>
          <a:p>
            <a:pPr indent="0" lvl="0" marL="0" rtl="0" algn="l">
              <a:lnSpc>
                <a:spcPct val="115000"/>
              </a:lnSpc>
              <a:spcBef>
                <a:spcPts val="1200"/>
              </a:spcBef>
              <a:spcAft>
                <a:spcPts val="0"/>
              </a:spcAft>
              <a:buNone/>
            </a:pPr>
            <a:r>
              <a:rPr b="1" lang="en" sz="1300">
                <a:solidFill>
                  <a:schemeClr val="dk1"/>
                </a:solidFill>
              </a:rPr>
              <a:t>Purpose:</a:t>
            </a:r>
            <a:endParaRPr b="1" sz="1300">
              <a:solidFill>
                <a:schemeClr val="dk1"/>
              </a:solidFill>
            </a:endParaRPr>
          </a:p>
          <a:p>
            <a:pPr indent="-304800" lvl="0" marL="457200" rtl="0" algn="l">
              <a:lnSpc>
                <a:spcPct val="115000"/>
              </a:lnSpc>
              <a:spcBef>
                <a:spcPts val="1200"/>
              </a:spcBef>
              <a:spcAft>
                <a:spcPts val="0"/>
              </a:spcAft>
              <a:buClr>
                <a:schemeClr val="dk1"/>
              </a:buClr>
              <a:buSzPts val="1200"/>
              <a:buChar char="●"/>
            </a:pPr>
            <a:r>
              <a:rPr lang="en" sz="1200">
                <a:solidFill>
                  <a:schemeClr val="dk1"/>
                </a:solidFill>
              </a:rPr>
              <a:t>Create a private scope.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Avoid polluting the global namespace.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t/>
            </a:r>
            <a:endParaRPr sz="1200">
              <a:solidFill>
                <a:schemeClr val="dk1"/>
              </a:solidFill>
            </a:endParaRPr>
          </a:p>
        </p:txBody>
      </p:sp>
      <p:pic>
        <p:nvPicPr>
          <p:cNvPr id="262" name="Google Shape;262;p50"/>
          <p:cNvPicPr preferRelativeResize="0"/>
          <p:nvPr/>
        </p:nvPicPr>
        <p:blipFill>
          <a:blip r:embed="rId3">
            <a:alphaModFix/>
          </a:blip>
          <a:stretch>
            <a:fillRect/>
          </a:stretch>
        </p:blipFill>
        <p:spPr>
          <a:xfrm>
            <a:off x="152400" y="3573575"/>
            <a:ext cx="5586168" cy="14175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51"/>
          <p:cNvSpPr txBox="1"/>
          <p:nvPr>
            <p:ph type="title"/>
          </p:nvPr>
        </p:nvSpPr>
        <p:spPr>
          <a:xfrm>
            <a:off x="311700" y="445025"/>
            <a:ext cx="8520600" cy="402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Closures</a:t>
            </a:r>
            <a:endParaRPr/>
          </a:p>
          <a:p>
            <a:pPr indent="457200" lvl="0" marL="0" rtl="0" algn="l">
              <a:spcBef>
                <a:spcPts val="0"/>
              </a:spcBef>
              <a:spcAft>
                <a:spcPts val="0"/>
              </a:spcAft>
              <a:buNone/>
            </a:pPr>
            <a:r>
              <a:t/>
            </a:r>
            <a:endParaRPr sz="1200">
              <a:solidFill>
                <a:srgbClr val="0A0A0A"/>
              </a:solidFill>
              <a:highlight>
                <a:srgbClr val="FFFFFF"/>
              </a:highlight>
            </a:endParaRPr>
          </a:p>
          <a:p>
            <a:pPr indent="0" lvl="0" marL="457200" rtl="0" algn="l">
              <a:spcBef>
                <a:spcPts val="0"/>
              </a:spcBef>
              <a:spcAft>
                <a:spcPts val="0"/>
              </a:spcAft>
              <a:buNone/>
            </a:pPr>
            <a:r>
              <a:rPr lang="en" sz="1200">
                <a:solidFill>
                  <a:srgbClr val="0A0A0A"/>
                </a:solidFill>
                <a:highlight>
                  <a:srgbClr val="FFFFFF"/>
                </a:highlight>
              </a:rPr>
              <a:t>Closures in JavaScript are a powerful feature where an inner function retains access to the variables and parameters of its outer (enclosing) function, even after the outer function has finished executing. This occurs because the inner function "remembers" the lexical environment in which it was created. </a:t>
            </a:r>
            <a:endParaRPr sz="1200">
              <a:solidFill>
                <a:srgbClr val="0A0A0A"/>
              </a:solidFill>
              <a:highlight>
                <a:srgbClr val="FFFFFF"/>
              </a:highlight>
            </a:endParaRPr>
          </a:p>
          <a:p>
            <a:pPr indent="0" lvl="0" marL="457200" rtl="0" algn="l">
              <a:spcBef>
                <a:spcPts val="0"/>
              </a:spcBef>
              <a:spcAft>
                <a:spcPts val="0"/>
              </a:spcAft>
              <a:buNone/>
            </a:pPr>
            <a:r>
              <a:t/>
            </a:r>
            <a:endParaRPr sz="1200">
              <a:solidFill>
                <a:srgbClr val="0A0A0A"/>
              </a:solidFill>
              <a:highlight>
                <a:srgbClr val="FFFFFF"/>
              </a:highlight>
            </a:endParaRPr>
          </a:p>
          <a:p>
            <a:pPr indent="0" lvl="0" marL="457200" rtl="0" algn="l">
              <a:spcBef>
                <a:spcPts val="0"/>
              </a:spcBef>
              <a:spcAft>
                <a:spcPts val="0"/>
              </a:spcAft>
              <a:buClr>
                <a:schemeClr val="dk1"/>
              </a:buClr>
              <a:buSzPts val="1100"/>
              <a:buFont typeface="Arial"/>
              <a:buNone/>
            </a:pPr>
            <a:r>
              <a:rPr lang="en" sz="1050">
                <a:solidFill>
                  <a:srgbClr val="9334E6"/>
                </a:solidFill>
                <a:latin typeface="Courier New"/>
                <a:ea typeface="Courier New"/>
                <a:cs typeface="Courier New"/>
                <a:sym typeface="Courier New"/>
              </a:rPr>
              <a:t>function</a:t>
            </a:r>
            <a:r>
              <a:rPr lang="en" sz="1050">
                <a:solidFill>
                  <a:srgbClr val="0A0A0A"/>
                </a:solidFill>
                <a:latin typeface="Courier New"/>
                <a:ea typeface="Courier New"/>
                <a:cs typeface="Courier New"/>
                <a:sym typeface="Courier New"/>
              </a:rPr>
              <a:t> createCounter() {</a:t>
            </a:r>
            <a:endParaRPr sz="1050">
              <a:solidFill>
                <a:srgbClr val="0A0A0A"/>
              </a:solidFill>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lang="en" sz="1050">
                <a:solidFill>
                  <a:srgbClr val="0A0A0A"/>
                </a:solidFill>
                <a:latin typeface="Courier New"/>
                <a:ea typeface="Courier New"/>
                <a:cs typeface="Courier New"/>
                <a:sym typeface="Courier New"/>
              </a:rPr>
              <a:t>     </a:t>
            </a:r>
            <a:r>
              <a:rPr lang="en" sz="1050">
                <a:solidFill>
                  <a:srgbClr val="9334E6"/>
                </a:solidFill>
                <a:latin typeface="Courier New"/>
                <a:ea typeface="Courier New"/>
                <a:cs typeface="Courier New"/>
                <a:sym typeface="Courier New"/>
              </a:rPr>
              <a:t>var</a:t>
            </a:r>
            <a:r>
              <a:rPr lang="en" sz="1050">
                <a:solidFill>
                  <a:srgbClr val="0A0A0A"/>
                </a:solidFill>
                <a:latin typeface="Courier New"/>
                <a:ea typeface="Courier New"/>
                <a:cs typeface="Courier New"/>
                <a:sym typeface="Courier New"/>
              </a:rPr>
              <a:t> count = </a:t>
            </a:r>
            <a:r>
              <a:rPr lang="en" sz="1050">
                <a:solidFill>
                  <a:srgbClr val="B45908"/>
                </a:solidFill>
                <a:latin typeface="Courier New"/>
                <a:ea typeface="Courier New"/>
                <a:cs typeface="Courier New"/>
                <a:sym typeface="Courier New"/>
              </a:rPr>
              <a:t>0</a:t>
            </a:r>
            <a:r>
              <a:rPr lang="en" sz="1050">
                <a:solidFill>
                  <a:srgbClr val="0A0A0A"/>
                </a:solidFill>
                <a:latin typeface="Courier New"/>
                <a:ea typeface="Courier New"/>
                <a:cs typeface="Courier New"/>
                <a:sym typeface="Courier New"/>
              </a:rPr>
              <a:t>; </a:t>
            </a:r>
            <a:r>
              <a:rPr i="1" lang="en" sz="1050">
                <a:solidFill>
                  <a:srgbClr val="80868B"/>
                </a:solidFill>
                <a:latin typeface="Courier New"/>
                <a:ea typeface="Courier New"/>
                <a:cs typeface="Courier New"/>
                <a:sym typeface="Courier New"/>
              </a:rPr>
              <a:t>// 'count' is a private variable</a:t>
            </a:r>
            <a:endParaRPr i="1" sz="1050">
              <a:solidFill>
                <a:srgbClr val="80868B"/>
              </a:solidFill>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t/>
            </a:r>
            <a:endParaRPr sz="1100"/>
          </a:p>
          <a:p>
            <a:pPr indent="0" lvl="0" marL="457200" rtl="0" algn="l">
              <a:spcBef>
                <a:spcPts val="0"/>
              </a:spcBef>
              <a:spcAft>
                <a:spcPts val="0"/>
              </a:spcAft>
              <a:buClr>
                <a:schemeClr val="dk1"/>
              </a:buClr>
              <a:buSzPts val="1100"/>
              <a:buFont typeface="Arial"/>
              <a:buNone/>
            </a:pPr>
            <a:r>
              <a:rPr lang="en" sz="1050">
                <a:solidFill>
                  <a:srgbClr val="0A0A0A"/>
                </a:solidFill>
                <a:latin typeface="Courier New"/>
                <a:ea typeface="Courier New"/>
                <a:cs typeface="Courier New"/>
                <a:sym typeface="Courier New"/>
              </a:rPr>
              <a:t>     </a:t>
            </a:r>
            <a:r>
              <a:rPr lang="en" sz="1050">
                <a:solidFill>
                  <a:srgbClr val="9334E6"/>
                </a:solidFill>
                <a:latin typeface="Courier New"/>
                <a:ea typeface="Courier New"/>
                <a:cs typeface="Courier New"/>
                <a:sym typeface="Courier New"/>
              </a:rPr>
              <a:t>return</a:t>
            </a:r>
            <a:r>
              <a:rPr lang="en" sz="1050">
                <a:solidFill>
                  <a:srgbClr val="0A0A0A"/>
                </a:solidFill>
                <a:latin typeface="Courier New"/>
                <a:ea typeface="Courier New"/>
                <a:cs typeface="Courier New"/>
                <a:sym typeface="Courier New"/>
              </a:rPr>
              <a:t> </a:t>
            </a:r>
            <a:r>
              <a:rPr lang="en" sz="1050">
                <a:solidFill>
                  <a:srgbClr val="9334E6"/>
                </a:solidFill>
                <a:latin typeface="Courier New"/>
                <a:ea typeface="Courier New"/>
                <a:cs typeface="Courier New"/>
                <a:sym typeface="Courier New"/>
              </a:rPr>
              <a:t>function</a:t>
            </a:r>
            <a:r>
              <a:rPr lang="en" sz="1050">
                <a:solidFill>
                  <a:srgbClr val="0A0A0A"/>
                </a:solidFill>
                <a:latin typeface="Courier New"/>
                <a:ea typeface="Courier New"/>
                <a:cs typeface="Courier New"/>
                <a:sym typeface="Courier New"/>
              </a:rPr>
              <a:t>() {</a:t>
            </a:r>
            <a:endParaRPr sz="1050">
              <a:solidFill>
                <a:srgbClr val="0A0A0A"/>
              </a:solidFill>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lang="en" sz="1050">
                <a:solidFill>
                  <a:srgbClr val="0A0A0A"/>
                </a:solidFill>
                <a:latin typeface="Courier New"/>
                <a:ea typeface="Courier New"/>
                <a:cs typeface="Courier New"/>
                <a:sym typeface="Courier New"/>
              </a:rPr>
              <a:t>       count++;</a:t>
            </a:r>
            <a:endParaRPr sz="1050">
              <a:solidFill>
                <a:srgbClr val="0A0A0A"/>
              </a:solidFill>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lang="en" sz="1050">
                <a:solidFill>
                  <a:srgbClr val="0A0A0A"/>
                </a:solidFill>
                <a:latin typeface="Courier New"/>
                <a:ea typeface="Courier New"/>
                <a:cs typeface="Courier New"/>
                <a:sym typeface="Courier New"/>
              </a:rPr>
              <a:t>       console.log(count);</a:t>
            </a:r>
            <a:endParaRPr sz="1050">
              <a:solidFill>
                <a:srgbClr val="0A0A0A"/>
              </a:solidFill>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lang="en" sz="1050">
                <a:solidFill>
                  <a:srgbClr val="0A0A0A"/>
                </a:solidFill>
                <a:latin typeface="Courier New"/>
                <a:ea typeface="Courier New"/>
                <a:cs typeface="Courier New"/>
                <a:sym typeface="Courier New"/>
              </a:rPr>
              <a:t>     };</a:t>
            </a:r>
            <a:endParaRPr sz="1050">
              <a:solidFill>
                <a:srgbClr val="0A0A0A"/>
              </a:solidFill>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lang="en" sz="1050">
                <a:solidFill>
                  <a:srgbClr val="0A0A0A"/>
                </a:solidFill>
                <a:latin typeface="Courier New"/>
                <a:ea typeface="Courier New"/>
                <a:cs typeface="Courier New"/>
                <a:sym typeface="Courier New"/>
              </a:rPr>
              <a:t>   }</a:t>
            </a:r>
            <a:endParaRPr sz="1050">
              <a:solidFill>
                <a:srgbClr val="0A0A0A"/>
              </a:solidFill>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t/>
            </a:r>
            <a:endParaRPr sz="1100"/>
          </a:p>
          <a:p>
            <a:pPr indent="0" lvl="0" marL="457200" rtl="0" algn="l">
              <a:spcBef>
                <a:spcPts val="0"/>
              </a:spcBef>
              <a:spcAft>
                <a:spcPts val="0"/>
              </a:spcAft>
              <a:buClr>
                <a:schemeClr val="dk1"/>
              </a:buClr>
              <a:buSzPts val="1100"/>
              <a:buFont typeface="Arial"/>
              <a:buNone/>
            </a:pPr>
            <a:r>
              <a:rPr lang="en" sz="1050">
                <a:solidFill>
                  <a:srgbClr val="0A0A0A"/>
                </a:solidFill>
                <a:latin typeface="Courier New"/>
                <a:ea typeface="Courier New"/>
                <a:cs typeface="Courier New"/>
                <a:sym typeface="Courier New"/>
              </a:rPr>
              <a:t>   </a:t>
            </a:r>
            <a:r>
              <a:rPr lang="en" sz="1050">
                <a:solidFill>
                  <a:srgbClr val="9334E6"/>
                </a:solidFill>
                <a:latin typeface="Courier New"/>
                <a:ea typeface="Courier New"/>
                <a:cs typeface="Courier New"/>
                <a:sym typeface="Courier New"/>
              </a:rPr>
              <a:t>var</a:t>
            </a:r>
            <a:r>
              <a:rPr lang="en" sz="1050">
                <a:solidFill>
                  <a:srgbClr val="0A0A0A"/>
                </a:solidFill>
                <a:latin typeface="Courier New"/>
                <a:ea typeface="Courier New"/>
                <a:cs typeface="Courier New"/>
                <a:sym typeface="Courier New"/>
              </a:rPr>
              <a:t> counter1 = createCounter();</a:t>
            </a:r>
            <a:endParaRPr sz="1050">
              <a:solidFill>
                <a:srgbClr val="0A0A0A"/>
              </a:solidFill>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lang="en" sz="1050">
                <a:solidFill>
                  <a:srgbClr val="0A0A0A"/>
                </a:solidFill>
                <a:latin typeface="Courier New"/>
                <a:ea typeface="Courier New"/>
                <a:cs typeface="Courier New"/>
                <a:sym typeface="Courier New"/>
              </a:rPr>
              <a:t>   counter1(); </a:t>
            </a:r>
            <a:r>
              <a:rPr i="1" lang="en" sz="1050">
                <a:solidFill>
                  <a:srgbClr val="80868B"/>
                </a:solidFill>
                <a:latin typeface="Courier New"/>
                <a:ea typeface="Courier New"/>
                <a:cs typeface="Courier New"/>
                <a:sym typeface="Courier New"/>
              </a:rPr>
              <a:t>// Output: 1</a:t>
            </a:r>
            <a:endParaRPr i="1" sz="1050">
              <a:solidFill>
                <a:srgbClr val="80868B"/>
              </a:solidFill>
              <a:latin typeface="Courier New"/>
              <a:ea typeface="Courier New"/>
              <a:cs typeface="Courier New"/>
              <a:sym typeface="Courier New"/>
            </a:endParaRPr>
          </a:p>
          <a:p>
            <a:pPr indent="0" lvl="0" marL="457200" rtl="0" algn="l">
              <a:spcBef>
                <a:spcPts val="0"/>
              </a:spcBef>
              <a:spcAft>
                <a:spcPts val="0"/>
              </a:spcAft>
              <a:buNone/>
            </a:pPr>
            <a:r>
              <a:rPr lang="en" sz="1050">
                <a:solidFill>
                  <a:srgbClr val="0A0A0A"/>
                </a:solidFill>
                <a:latin typeface="Courier New"/>
                <a:ea typeface="Courier New"/>
                <a:cs typeface="Courier New"/>
                <a:sym typeface="Courier New"/>
              </a:rPr>
              <a:t>   counter1(); </a:t>
            </a:r>
            <a:r>
              <a:rPr i="1" lang="en" sz="1050">
                <a:solidFill>
                  <a:srgbClr val="80868B"/>
                </a:solidFill>
                <a:latin typeface="Courier New"/>
                <a:ea typeface="Courier New"/>
                <a:cs typeface="Courier New"/>
                <a:sym typeface="Courier New"/>
              </a:rPr>
              <a:t>// Output: 2</a:t>
            </a:r>
            <a:endParaRPr sz="1200">
              <a:solidFill>
                <a:srgbClr val="0A0A0A"/>
              </a:solidFill>
              <a:highlight>
                <a:srgbClr val="FFFFFF"/>
              </a:high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52"/>
          <p:cNvSpPr txBox="1"/>
          <p:nvPr>
            <p:ph type="title"/>
          </p:nvPr>
        </p:nvSpPr>
        <p:spPr>
          <a:xfrm>
            <a:off x="311700" y="445025"/>
            <a:ext cx="8520600" cy="4347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Call, Apply &amp; Bind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1300"/>
              <a:t>Definition:</a:t>
            </a:r>
            <a:br>
              <a:rPr b="1" lang="en" sz="1100"/>
            </a:br>
            <a:r>
              <a:rPr lang="en" sz="1550">
                <a:solidFill>
                  <a:srgbClr val="0A0A0A"/>
                </a:solidFill>
                <a:highlight>
                  <a:srgbClr val="FFFFFF"/>
                </a:highlight>
              </a:rPr>
              <a:t>In JavaScript, </a:t>
            </a:r>
            <a:r>
              <a:rPr lang="en" sz="1550">
                <a:solidFill>
                  <a:srgbClr val="0A0A0A"/>
                </a:solidFill>
                <a:highlight>
                  <a:srgbClr val="E5EDFF"/>
                </a:highlight>
                <a:latin typeface="Roboto Mono"/>
                <a:ea typeface="Roboto Mono"/>
                <a:cs typeface="Roboto Mono"/>
                <a:sym typeface="Roboto Mono"/>
              </a:rPr>
              <a:t>call</a:t>
            </a:r>
            <a:r>
              <a:rPr lang="en" sz="1550">
                <a:solidFill>
                  <a:srgbClr val="0A0A0A"/>
                </a:solidFill>
                <a:highlight>
                  <a:srgbClr val="FFFFFF"/>
                </a:highlight>
              </a:rPr>
              <a:t>, </a:t>
            </a:r>
            <a:r>
              <a:rPr lang="en" sz="1550">
                <a:solidFill>
                  <a:srgbClr val="0A0A0A"/>
                </a:solidFill>
                <a:highlight>
                  <a:srgbClr val="E5EDFF"/>
                </a:highlight>
                <a:latin typeface="Roboto Mono"/>
                <a:ea typeface="Roboto Mono"/>
                <a:cs typeface="Roboto Mono"/>
                <a:sym typeface="Roboto Mono"/>
              </a:rPr>
              <a:t>apply</a:t>
            </a:r>
            <a:r>
              <a:rPr lang="en" sz="1550">
                <a:solidFill>
                  <a:srgbClr val="0A0A0A"/>
                </a:solidFill>
                <a:highlight>
                  <a:srgbClr val="FFFFFF"/>
                </a:highlight>
              </a:rPr>
              <a:t>, and </a:t>
            </a:r>
            <a:r>
              <a:rPr lang="en" sz="1550">
                <a:solidFill>
                  <a:srgbClr val="0A0A0A"/>
                </a:solidFill>
                <a:highlight>
                  <a:srgbClr val="E5EDFF"/>
                </a:highlight>
                <a:latin typeface="Roboto Mono"/>
                <a:ea typeface="Roboto Mono"/>
                <a:cs typeface="Roboto Mono"/>
                <a:sym typeface="Roboto Mono"/>
              </a:rPr>
              <a:t>bind</a:t>
            </a:r>
            <a:r>
              <a:rPr lang="en" sz="1550">
                <a:solidFill>
                  <a:srgbClr val="0A0A0A"/>
                </a:solidFill>
                <a:highlight>
                  <a:srgbClr val="FFFFFF"/>
                </a:highlight>
              </a:rPr>
              <a:t> are methods used to control the </a:t>
            </a:r>
            <a:r>
              <a:rPr lang="en" sz="1550">
                <a:solidFill>
                  <a:srgbClr val="0A0A0A"/>
                </a:solidFill>
                <a:highlight>
                  <a:srgbClr val="E5EDFF"/>
                </a:highlight>
                <a:latin typeface="Roboto Mono"/>
                <a:ea typeface="Roboto Mono"/>
                <a:cs typeface="Roboto Mono"/>
                <a:sym typeface="Roboto Mono"/>
              </a:rPr>
              <a:t>this</a:t>
            </a:r>
            <a:r>
              <a:rPr lang="en" sz="1550">
                <a:solidFill>
                  <a:srgbClr val="0A0A0A"/>
                </a:solidFill>
                <a:highlight>
                  <a:srgbClr val="FFFFFF"/>
                </a:highlight>
              </a:rPr>
              <a:t> context of a function and how arguments are passed.</a:t>
            </a:r>
            <a:endParaRPr sz="1550">
              <a:solidFill>
                <a:srgbClr val="0A0A0A"/>
              </a:solidFill>
              <a:highlight>
                <a:srgbClr val="FFFFFF"/>
              </a:highlight>
            </a:endParaRPr>
          </a:p>
          <a:p>
            <a:pPr indent="0" lvl="0" marL="0" rtl="0" algn="l">
              <a:spcBef>
                <a:spcPts val="0"/>
              </a:spcBef>
              <a:spcAft>
                <a:spcPts val="0"/>
              </a:spcAft>
              <a:buNone/>
            </a:pPr>
            <a:r>
              <a:t/>
            </a:r>
            <a:endParaRPr sz="1550">
              <a:solidFill>
                <a:srgbClr val="0A0A0A"/>
              </a:solidFill>
              <a:highlight>
                <a:srgbClr val="FFFFFF"/>
              </a:highlight>
            </a:endParaRPr>
          </a:p>
          <a:p>
            <a:pPr indent="0" lvl="0" marL="0" rtl="0" algn="l">
              <a:spcBef>
                <a:spcPts val="0"/>
              </a:spcBef>
              <a:spcAft>
                <a:spcPts val="0"/>
              </a:spcAft>
              <a:buNone/>
            </a:pPr>
            <a:r>
              <a:t/>
            </a:r>
            <a:endParaRPr sz="1550">
              <a:solidFill>
                <a:srgbClr val="0A0A0A"/>
              </a:solidFill>
              <a:highlight>
                <a:srgbClr val="FFFFFF"/>
              </a:highlight>
            </a:endParaRPr>
          </a:p>
          <a:p>
            <a:pPr indent="0" lvl="0" marL="0" rtl="0" algn="l">
              <a:spcBef>
                <a:spcPts val="0"/>
              </a:spcBef>
              <a:spcAft>
                <a:spcPts val="0"/>
              </a:spcAft>
              <a:buNone/>
            </a:pPr>
            <a:r>
              <a:rPr b="1" lang="en" sz="1550"/>
              <a:t>Differences:</a:t>
            </a:r>
            <a:endParaRPr b="1" sz="1550"/>
          </a:p>
          <a:p>
            <a:pPr indent="-317182" lvl="0" marL="457200" rtl="0" algn="l">
              <a:lnSpc>
                <a:spcPct val="115000"/>
              </a:lnSpc>
              <a:spcBef>
                <a:spcPts val="1200"/>
              </a:spcBef>
              <a:spcAft>
                <a:spcPts val="0"/>
              </a:spcAft>
              <a:buSzPct val="100000"/>
              <a:buChar char="●"/>
            </a:pPr>
            <a:r>
              <a:rPr b="1" lang="en" sz="1550">
                <a:solidFill>
                  <a:srgbClr val="188038"/>
                </a:solidFill>
                <a:latin typeface="Roboto Mono"/>
                <a:ea typeface="Roboto Mono"/>
                <a:cs typeface="Roboto Mono"/>
                <a:sym typeface="Roboto Mono"/>
              </a:rPr>
              <a:t>call</a:t>
            </a:r>
            <a:r>
              <a:rPr b="1" lang="en" sz="1550"/>
              <a:t>:</a:t>
            </a:r>
            <a:r>
              <a:rPr lang="en" sz="1550"/>
              <a:t> </a:t>
            </a:r>
            <a:r>
              <a:rPr lang="en" sz="1550">
                <a:solidFill>
                  <a:srgbClr val="0A0A0A"/>
                </a:solidFill>
                <a:highlight>
                  <a:srgbClr val="FFFFFF"/>
                </a:highlight>
              </a:rPr>
              <a:t>Immediately invokes a function, and allows you to explicitly set the </a:t>
            </a:r>
            <a:r>
              <a:rPr lang="en" sz="1550">
                <a:solidFill>
                  <a:srgbClr val="0A0A0A"/>
                </a:solidFill>
                <a:highlight>
                  <a:srgbClr val="E5EDFF"/>
                </a:highlight>
                <a:latin typeface="Roboto Mono"/>
                <a:ea typeface="Roboto Mono"/>
                <a:cs typeface="Roboto Mono"/>
                <a:sym typeface="Roboto Mono"/>
              </a:rPr>
              <a:t>this</a:t>
            </a:r>
            <a:r>
              <a:rPr lang="en" sz="1550">
                <a:solidFill>
                  <a:srgbClr val="0A0A0A"/>
                </a:solidFill>
                <a:highlight>
                  <a:srgbClr val="FFFFFF"/>
                </a:highlight>
              </a:rPr>
              <a:t> value for the function's execution and takes arguments as a comma-separated list after the </a:t>
            </a:r>
            <a:r>
              <a:rPr lang="en" sz="1550">
                <a:solidFill>
                  <a:srgbClr val="0A0A0A"/>
                </a:solidFill>
                <a:highlight>
                  <a:srgbClr val="E5EDFF"/>
                </a:highlight>
                <a:latin typeface="Roboto Mono"/>
                <a:ea typeface="Roboto Mono"/>
                <a:cs typeface="Roboto Mono"/>
                <a:sym typeface="Roboto Mono"/>
              </a:rPr>
              <a:t>this</a:t>
            </a:r>
            <a:r>
              <a:rPr lang="en" sz="1550">
                <a:solidFill>
                  <a:srgbClr val="0A0A0A"/>
                </a:solidFill>
                <a:highlight>
                  <a:srgbClr val="FFFFFF"/>
                </a:highlight>
              </a:rPr>
              <a:t> value.</a:t>
            </a:r>
            <a:endParaRPr sz="1550"/>
          </a:p>
          <a:p>
            <a:pPr indent="-317182" lvl="0" marL="457200" rtl="0" algn="l">
              <a:lnSpc>
                <a:spcPct val="115000"/>
              </a:lnSpc>
              <a:spcBef>
                <a:spcPts val="0"/>
              </a:spcBef>
              <a:spcAft>
                <a:spcPts val="0"/>
              </a:spcAft>
              <a:buSzPct val="100000"/>
              <a:buChar char="●"/>
            </a:pPr>
            <a:r>
              <a:rPr b="1" lang="en" sz="1550">
                <a:solidFill>
                  <a:srgbClr val="188038"/>
                </a:solidFill>
                <a:latin typeface="Roboto Mono"/>
                <a:ea typeface="Roboto Mono"/>
                <a:cs typeface="Roboto Mono"/>
                <a:sym typeface="Roboto Mono"/>
              </a:rPr>
              <a:t>apply</a:t>
            </a:r>
            <a:r>
              <a:rPr b="1" lang="en" sz="1550"/>
              <a:t>:</a:t>
            </a:r>
            <a:r>
              <a:rPr lang="en" sz="1550"/>
              <a:t> Similar to </a:t>
            </a:r>
            <a:r>
              <a:rPr lang="en" sz="1550">
                <a:solidFill>
                  <a:srgbClr val="188038"/>
                </a:solidFill>
                <a:latin typeface="Roboto Mono"/>
                <a:ea typeface="Roboto Mono"/>
                <a:cs typeface="Roboto Mono"/>
                <a:sym typeface="Roboto Mono"/>
              </a:rPr>
              <a:t>call</a:t>
            </a:r>
            <a:r>
              <a:rPr lang="en" sz="1550"/>
              <a:t> but accepts arguments as an array.(</a:t>
            </a:r>
            <a:r>
              <a:rPr lang="en" sz="1550">
                <a:solidFill>
                  <a:srgbClr val="0A0A0A"/>
                </a:solidFill>
                <a:highlight>
                  <a:srgbClr val="FFFFFF"/>
                </a:highlight>
              </a:rPr>
              <a:t>useful when the number of arguments is dynamic</a:t>
            </a:r>
            <a:r>
              <a:rPr lang="en" sz="1550"/>
              <a:t>)</a:t>
            </a:r>
            <a:endParaRPr sz="1550"/>
          </a:p>
          <a:p>
            <a:pPr indent="-317182" lvl="0" marL="457200" rtl="0" algn="l">
              <a:lnSpc>
                <a:spcPct val="115000"/>
              </a:lnSpc>
              <a:spcBef>
                <a:spcPts val="0"/>
              </a:spcBef>
              <a:spcAft>
                <a:spcPts val="0"/>
              </a:spcAft>
              <a:buSzPct val="100000"/>
              <a:buChar char="●"/>
            </a:pPr>
            <a:r>
              <a:rPr b="1" lang="en" sz="1550">
                <a:solidFill>
                  <a:srgbClr val="188038"/>
                </a:solidFill>
                <a:latin typeface="Roboto Mono"/>
                <a:ea typeface="Roboto Mono"/>
                <a:cs typeface="Roboto Mono"/>
                <a:sym typeface="Roboto Mono"/>
              </a:rPr>
              <a:t>bind</a:t>
            </a:r>
            <a:r>
              <a:rPr b="1" lang="en" sz="1550"/>
              <a:t>:</a:t>
            </a:r>
            <a:r>
              <a:rPr lang="en" sz="1550"/>
              <a:t> </a:t>
            </a:r>
            <a:r>
              <a:rPr lang="en" sz="1550">
                <a:solidFill>
                  <a:srgbClr val="0A0A0A"/>
                </a:solidFill>
                <a:highlight>
                  <a:srgbClr val="FFFFFF"/>
                </a:highlight>
              </a:rPr>
              <a:t>Does not immediately invoke the function, and Returns a new function with the </a:t>
            </a:r>
            <a:r>
              <a:rPr lang="en" sz="1550">
                <a:solidFill>
                  <a:srgbClr val="0A0A0A"/>
                </a:solidFill>
                <a:highlight>
                  <a:srgbClr val="E5EDFF"/>
                </a:highlight>
                <a:latin typeface="Roboto Mono"/>
                <a:ea typeface="Roboto Mono"/>
                <a:cs typeface="Roboto Mono"/>
                <a:sym typeface="Roboto Mono"/>
              </a:rPr>
              <a:t>this</a:t>
            </a:r>
            <a:r>
              <a:rPr lang="en" sz="1550">
                <a:solidFill>
                  <a:srgbClr val="0A0A0A"/>
                </a:solidFill>
                <a:highlight>
                  <a:srgbClr val="FFFFFF"/>
                </a:highlight>
              </a:rPr>
              <a:t> context permanently bound to a specified value. Arguments can be provided during the </a:t>
            </a:r>
            <a:r>
              <a:rPr lang="en" sz="1550">
                <a:solidFill>
                  <a:srgbClr val="0A0A0A"/>
                </a:solidFill>
                <a:highlight>
                  <a:srgbClr val="E5EDFF"/>
                </a:highlight>
                <a:latin typeface="Roboto Mono"/>
                <a:ea typeface="Roboto Mono"/>
                <a:cs typeface="Roboto Mono"/>
                <a:sym typeface="Roboto Mono"/>
              </a:rPr>
              <a:t>bind</a:t>
            </a:r>
            <a:r>
              <a:rPr lang="en" sz="1550">
                <a:solidFill>
                  <a:srgbClr val="0A0A0A"/>
                </a:solidFill>
                <a:highlight>
                  <a:srgbClr val="FFFFFF"/>
                </a:highlight>
              </a:rPr>
              <a:t> call (partial application) or when the new function is later invoked.</a:t>
            </a:r>
            <a:endParaRPr sz="1550"/>
          </a:p>
          <a:p>
            <a:pPr indent="0" lvl="0" marL="0" rtl="0" algn="l">
              <a:spcBef>
                <a:spcPts val="1200"/>
              </a:spcBef>
              <a:spcAft>
                <a:spcPts val="0"/>
              </a:spcAft>
              <a:buNone/>
            </a:pPr>
            <a:r>
              <a:t/>
            </a:r>
            <a:endParaRPr b="1" sz="1300"/>
          </a:p>
          <a:p>
            <a:pPr indent="0" lvl="0" marL="0" rtl="0" algn="l">
              <a:spcBef>
                <a:spcPts val="0"/>
              </a:spcBef>
              <a:spcAft>
                <a:spcPts val="0"/>
              </a:spcAft>
              <a:buNone/>
            </a:pPr>
            <a:r>
              <a:t/>
            </a:r>
            <a:endParaRPr sz="1200">
              <a:solidFill>
                <a:srgbClr val="0A0A0A"/>
              </a:solidFill>
              <a:highlight>
                <a:srgbClr val="FFFFFF"/>
              </a:highlight>
            </a:endParaRPr>
          </a:p>
          <a:p>
            <a:pPr indent="0" lvl="0" marL="0" rtl="0" algn="l">
              <a:spcBef>
                <a:spcPts val="0"/>
              </a:spcBef>
              <a:spcAft>
                <a:spcPts val="0"/>
              </a:spcAft>
              <a:buClr>
                <a:schemeClr val="dk1"/>
              </a:buClr>
              <a:buSzPct val="91666"/>
              <a:buFont typeface="Arial"/>
              <a:buNone/>
            </a:pPr>
            <a:r>
              <a:t/>
            </a:r>
            <a:endParaRPr sz="1200">
              <a:solidFill>
                <a:srgbClr val="0A0A0A"/>
              </a:solidFill>
              <a:highlight>
                <a:srgbClr val="FFFFFF"/>
              </a:highlight>
            </a:endParaRPr>
          </a:p>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5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Call, Apply &amp; Bind Cont…</a:t>
            </a:r>
            <a:endParaRPr/>
          </a:p>
        </p:txBody>
      </p:sp>
      <p:sp>
        <p:nvSpPr>
          <p:cNvPr id="278" name="Google Shape;278;p53"/>
          <p:cNvSpPr txBox="1"/>
          <p:nvPr/>
        </p:nvSpPr>
        <p:spPr>
          <a:xfrm>
            <a:off x="472625" y="1276825"/>
            <a:ext cx="754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79" name="Google Shape;279;p53"/>
          <p:cNvSpPr txBox="1"/>
          <p:nvPr/>
        </p:nvSpPr>
        <p:spPr>
          <a:xfrm>
            <a:off x="466225" y="1244850"/>
            <a:ext cx="7907700" cy="354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p>
        </p:txBody>
      </p:sp>
      <p:pic>
        <p:nvPicPr>
          <p:cNvPr id="280" name="Google Shape;280;p53"/>
          <p:cNvPicPr preferRelativeResize="0"/>
          <p:nvPr/>
        </p:nvPicPr>
        <p:blipFill>
          <a:blip r:embed="rId3">
            <a:alphaModFix/>
          </a:blip>
          <a:stretch>
            <a:fillRect/>
          </a:stretch>
        </p:blipFill>
        <p:spPr>
          <a:xfrm>
            <a:off x="311700" y="1244850"/>
            <a:ext cx="8029575" cy="3118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DOM (Document Object Model)</a:t>
            </a:r>
            <a:endParaRPr/>
          </a:p>
        </p:txBody>
      </p:sp>
      <p:sp>
        <p:nvSpPr>
          <p:cNvPr id="112" name="Google Shape;112;p27"/>
          <p:cNvSpPr txBox="1"/>
          <p:nvPr/>
        </p:nvSpPr>
        <p:spPr>
          <a:xfrm>
            <a:off x="458975" y="1301200"/>
            <a:ext cx="7945800" cy="3141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Structured</a:t>
            </a:r>
            <a:r>
              <a:rPr lang="en" sz="1800"/>
              <a:t> representation of HTML Document. Allows Javascript to access HTML elements and styles in order to manipulate them. </a:t>
            </a:r>
            <a:endParaRPr sz="1800"/>
          </a:p>
          <a:p>
            <a:pPr indent="-342900" lvl="0" marL="457200" rtl="0" algn="l">
              <a:spcBef>
                <a:spcPts val="0"/>
              </a:spcBef>
              <a:spcAft>
                <a:spcPts val="0"/>
              </a:spcAft>
              <a:buSzPts val="1800"/>
              <a:buChar char="●"/>
            </a:pPr>
            <a:r>
              <a:rPr lang="en" sz="1800"/>
              <a:t>DOM is automatically created by the browser as soon as HTML page load.</a:t>
            </a:r>
            <a:endParaRPr sz="1800"/>
          </a:p>
          <a:p>
            <a:pPr indent="-342900" lvl="0" marL="457200" rtl="0" algn="l">
              <a:spcBef>
                <a:spcPts val="0"/>
              </a:spcBef>
              <a:spcAft>
                <a:spcPts val="0"/>
              </a:spcAft>
              <a:buSzPts val="1800"/>
              <a:buChar char="●"/>
            </a:pPr>
            <a:r>
              <a:rPr lang="en" sz="1800"/>
              <a:t>It is stored in a tree structure</a:t>
            </a:r>
            <a:endParaRPr sz="1800"/>
          </a:p>
          <a:p>
            <a:pPr indent="-342900" lvl="0" marL="457200" rtl="0" algn="l">
              <a:spcBef>
                <a:spcPts val="0"/>
              </a:spcBef>
              <a:spcAft>
                <a:spcPts val="0"/>
              </a:spcAft>
              <a:buSzPts val="1800"/>
              <a:buChar char="●"/>
            </a:pPr>
            <a:r>
              <a:rPr lang="en" sz="1800"/>
              <a:t>Each HTML element in DOM is an object</a:t>
            </a:r>
            <a:endParaRPr sz="1800"/>
          </a:p>
          <a:p>
            <a:pPr indent="-342900" lvl="0" marL="457200" rtl="0" algn="l">
              <a:spcBef>
                <a:spcPts val="0"/>
              </a:spcBef>
              <a:spcAft>
                <a:spcPts val="0"/>
              </a:spcAft>
              <a:buSzPts val="1800"/>
              <a:buChar char="●"/>
            </a:pPr>
            <a:r>
              <a:rPr lang="en" sz="1800"/>
              <a:t>Apart from HTML element, even text and html comments are </a:t>
            </a:r>
            <a:r>
              <a:rPr lang="en" sz="1800"/>
              <a:t>available</a:t>
            </a:r>
            <a:r>
              <a:rPr lang="en" sz="1800"/>
              <a:t> in DOM as nodes</a:t>
            </a:r>
            <a:endParaRPr sz="1800"/>
          </a:p>
        </p:txBody>
      </p:sp>
      <p:sp>
        <p:nvSpPr>
          <p:cNvPr id="113" name="Google Shape;113;p27"/>
          <p:cNvSpPr txBox="1"/>
          <p:nvPr/>
        </p:nvSpPr>
        <p:spPr>
          <a:xfrm>
            <a:off x="475625" y="4265975"/>
            <a:ext cx="7912500" cy="6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Note: DOM is not a part of JS language. It is a part of Web APIs</a:t>
            </a:r>
            <a:endParaRPr/>
          </a:p>
          <a:p>
            <a:pPr indent="0" lvl="0" marL="0" rtl="0" algn="l">
              <a:spcBef>
                <a:spcPts val="0"/>
              </a:spcBef>
              <a:spcAft>
                <a:spcPts val="0"/>
              </a:spcAft>
              <a:buNone/>
            </a:pPr>
            <a:r>
              <a:rPr lang="en"/>
              <a:t>Web APIs - Timers (setTimeout,setInterval), fetch, history API etc</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54"/>
          <p:cNvSpPr txBox="1"/>
          <p:nvPr>
            <p:ph type="title"/>
          </p:nvPr>
        </p:nvSpPr>
        <p:spPr>
          <a:xfrm>
            <a:off x="311700" y="445025"/>
            <a:ext cx="8520600" cy="4115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Event Loop</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solidFill>
                  <a:srgbClr val="313130"/>
                </a:solidFill>
                <a:highlight>
                  <a:srgbClr val="FFFFFF"/>
                </a:highlight>
                <a:latin typeface="Roboto"/>
                <a:ea typeface="Roboto"/>
                <a:cs typeface="Roboto"/>
                <a:sym typeface="Roboto"/>
              </a:rPr>
              <a:t>Browser JavaScript execution flow, is based on an </a:t>
            </a:r>
            <a:r>
              <a:rPr i="1" lang="en" sz="1200">
                <a:solidFill>
                  <a:srgbClr val="313130"/>
                </a:solidFill>
                <a:highlight>
                  <a:srgbClr val="FFFFFF"/>
                </a:highlight>
                <a:latin typeface="Roboto"/>
                <a:ea typeface="Roboto"/>
                <a:cs typeface="Roboto"/>
                <a:sym typeface="Roboto"/>
              </a:rPr>
              <a:t>event loop</a:t>
            </a:r>
            <a:r>
              <a:rPr lang="en" sz="1200">
                <a:solidFill>
                  <a:srgbClr val="313130"/>
                </a:solidFill>
                <a:highlight>
                  <a:srgbClr val="FFFFFF"/>
                </a:highlight>
                <a:latin typeface="Roboto"/>
                <a:ea typeface="Roboto"/>
                <a:cs typeface="Roboto"/>
                <a:sym typeface="Roboto"/>
              </a:rPr>
              <a:t>.</a:t>
            </a:r>
            <a:endParaRPr sz="1200">
              <a:solidFill>
                <a:srgbClr val="313130"/>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313130"/>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313130"/>
                </a:solidFill>
                <a:highlight>
                  <a:srgbClr val="FFFFFF"/>
                </a:highlight>
                <a:latin typeface="Roboto"/>
                <a:ea typeface="Roboto"/>
                <a:cs typeface="Roboto"/>
                <a:sym typeface="Roboto"/>
              </a:rPr>
              <a:t>The </a:t>
            </a:r>
            <a:r>
              <a:rPr i="1" lang="en" sz="1200">
                <a:solidFill>
                  <a:srgbClr val="313130"/>
                </a:solidFill>
                <a:highlight>
                  <a:srgbClr val="FFFFFF"/>
                </a:highlight>
                <a:latin typeface="Roboto"/>
                <a:ea typeface="Roboto"/>
                <a:cs typeface="Roboto"/>
                <a:sym typeface="Roboto"/>
              </a:rPr>
              <a:t>event loop</a:t>
            </a:r>
            <a:r>
              <a:rPr lang="en" sz="1200">
                <a:solidFill>
                  <a:srgbClr val="313130"/>
                </a:solidFill>
                <a:highlight>
                  <a:srgbClr val="FFFFFF"/>
                </a:highlight>
                <a:latin typeface="Roboto"/>
                <a:ea typeface="Roboto"/>
                <a:cs typeface="Roboto"/>
                <a:sym typeface="Roboto"/>
              </a:rPr>
              <a:t> concept is very simple. There’s an endless loop, where the JavaScript engine waits for tasks, executes them and then sleeps, waiting for more tasks.</a:t>
            </a:r>
            <a:endParaRPr sz="1200">
              <a:solidFill>
                <a:srgbClr val="313130"/>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313130"/>
              </a:solidFill>
              <a:highlight>
                <a:srgbClr val="FFFFFF"/>
              </a:highlight>
              <a:latin typeface="Roboto"/>
              <a:ea typeface="Roboto"/>
              <a:cs typeface="Roboto"/>
              <a:sym typeface="Roboto"/>
            </a:endParaRPr>
          </a:p>
          <a:p>
            <a:pPr indent="0" lvl="0" marL="0" rtl="0" algn="l">
              <a:spcBef>
                <a:spcPts val="0"/>
              </a:spcBef>
              <a:spcAft>
                <a:spcPts val="0"/>
              </a:spcAft>
              <a:buNone/>
            </a:pPr>
            <a:r>
              <a:rPr lang="en" sz="1500">
                <a:solidFill>
                  <a:srgbClr val="0A0A0A"/>
                </a:solidFill>
                <a:highlight>
                  <a:srgbClr val="FFFFFF"/>
                </a:highlight>
              </a:rPr>
              <a:t>summary of its key components and how it operates:</a:t>
            </a:r>
            <a:endParaRPr sz="1500">
              <a:solidFill>
                <a:srgbClr val="0A0A0A"/>
              </a:solidFill>
              <a:highlight>
                <a:srgbClr val="FFFFFF"/>
              </a:highlight>
            </a:endParaRPr>
          </a:p>
          <a:p>
            <a:pPr indent="-297180" lvl="0" marL="457200" rtl="0" algn="l">
              <a:lnSpc>
                <a:spcPct val="150000"/>
              </a:lnSpc>
              <a:spcBef>
                <a:spcPts val="800"/>
              </a:spcBef>
              <a:spcAft>
                <a:spcPts val="0"/>
              </a:spcAft>
              <a:buClr>
                <a:srgbClr val="0A0A0A"/>
              </a:buClr>
              <a:buSzPct val="100000"/>
              <a:buChar char="●"/>
            </a:pPr>
            <a:r>
              <a:rPr b="1" lang="en" sz="1200">
                <a:solidFill>
                  <a:srgbClr val="0A0A0A"/>
                </a:solidFill>
                <a:highlight>
                  <a:srgbClr val="FFFFFF"/>
                </a:highlight>
              </a:rPr>
              <a:t>Call Stack:</a:t>
            </a:r>
            <a:r>
              <a:rPr lang="en" sz="1200">
                <a:solidFill>
                  <a:srgbClr val="0A0A0A"/>
                </a:solidFill>
                <a:highlight>
                  <a:srgbClr val="FFFFFF"/>
                </a:highlight>
              </a:rPr>
              <a:t> This is where synchronous JavaScript code is executed. Functions are pushed onto the stack when called and popped off when they return. JavaScript can only process one item in the call stack at a time.</a:t>
            </a:r>
            <a:endParaRPr sz="1200">
              <a:solidFill>
                <a:srgbClr val="0A0A0A"/>
              </a:solidFill>
              <a:highlight>
                <a:srgbClr val="FFFFFF"/>
              </a:highlight>
            </a:endParaRPr>
          </a:p>
          <a:p>
            <a:pPr indent="-297180" lvl="0" marL="457200" rtl="0" algn="l">
              <a:lnSpc>
                <a:spcPct val="150000"/>
              </a:lnSpc>
              <a:spcBef>
                <a:spcPts val="0"/>
              </a:spcBef>
              <a:spcAft>
                <a:spcPts val="0"/>
              </a:spcAft>
              <a:buClr>
                <a:srgbClr val="0A0A0A"/>
              </a:buClr>
              <a:buSzPct val="100000"/>
              <a:buChar char="●"/>
            </a:pPr>
            <a:r>
              <a:rPr b="1" lang="en" sz="1200">
                <a:solidFill>
                  <a:srgbClr val="0A0A0A"/>
                </a:solidFill>
                <a:highlight>
                  <a:srgbClr val="FFFFFF"/>
                </a:highlight>
              </a:rPr>
              <a:t>Web APIs/Queue (Browser Environment) : </a:t>
            </a:r>
            <a:r>
              <a:rPr lang="en" sz="1200">
                <a:solidFill>
                  <a:srgbClr val="0A0A0A"/>
                </a:solidFill>
                <a:highlight>
                  <a:srgbClr val="FFFFFF"/>
                </a:highlight>
              </a:rPr>
              <a:t>These provide functionality for asynchronous operations like </a:t>
            </a:r>
            <a:r>
              <a:rPr lang="en" sz="1200">
                <a:solidFill>
                  <a:srgbClr val="0A0A0A"/>
                </a:solidFill>
                <a:highlight>
                  <a:srgbClr val="E5EDFF"/>
                </a:highlight>
                <a:latin typeface="Roboto Mono"/>
                <a:ea typeface="Roboto Mono"/>
                <a:cs typeface="Roboto Mono"/>
                <a:sym typeface="Roboto Mono"/>
              </a:rPr>
              <a:t>setTimeout</a:t>
            </a:r>
            <a:r>
              <a:rPr lang="en" sz="1200">
                <a:solidFill>
                  <a:srgbClr val="0A0A0A"/>
                </a:solidFill>
                <a:highlight>
                  <a:srgbClr val="FFFFFF"/>
                </a:highlight>
              </a:rPr>
              <a:t>, </a:t>
            </a:r>
            <a:r>
              <a:rPr lang="en" sz="1200">
                <a:solidFill>
                  <a:srgbClr val="0A0A0A"/>
                </a:solidFill>
                <a:highlight>
                  <a:srgbClr val="E5EDFF"/>
                </a:highlight>
                <a:latin typeface="Roboto Mono"/>
                <a:ea typeface="Roboto Mono"/>
                <a:cs typeface="Roboto Mono"/>
                <a:sym typeface="Roboto Mono"/>
              </a:rPr>
              <a:t>setInterval</a:t>
            </a:r>
            <a:r>
              <a:rPr lang="en" sz="1200">
                <a:solidFill>
                  <a:srgbClr val="0A0A0A"/>
                </a:solidFill>
                <a:highlight>
                  <a:srgbClr val="FFFFFF"/>
                </a:highlight>
              </a:rPr>
              <a:t>, </a:t>
            </a:r>
            <a:r>
              <a:rPr lang="en" sz="1200">
                <a:solidFill>
                  <a:srgbClr val="0A0A0A"/>
                </a:solidFill>
                <a:highlight>
                  <a:srgbClr val="E5EDFF"/>
                </a:highlight>
                <a:latin typeface="Roboto Mono"/>
                <a:ea typeface="Roboto Mono"/>
                <a:cs typeface="Roboto Mono"/>
                <a:sym typeface="Roboto Mono"/>
              </a:rPr>
              <a:t>fetch</a:t>
            </a:r>
            <a:r>
              <a:rPr lang="en" sz="1200">
                <a:solidFill>
                  <a:srgbClr val="0A0A0A"/>
                </a:solidFill>
                <a:highlight>
                  <a:srgbClr val="FFFFFF"/>
                </a:highlight>
              </a:rPr>
              <a:t> requests, etc</a:t>
            </a:r>
            <a:r>
              <a:rPr lang="en" sz="1200">
                <a:solidFill>
                  <a:srgbClr val="0A0A0A"/>
                </a:solidFill>
                <a:highlight>
                  <a:srgbClr val="FFFFFF"/>
                </a:highlight>
              </a:rPr>
              <a:t>. When an asynchronous operation is initiated, it's offloaded to these Queue. </a:t>
            </a:r>
            <a:endParaRPr sz="1200">
              <a:solidFill>
                <a:srgbClr val="0A0A0A"/>
              </a:solidFill>
              <a:highlight>
                <a:srgbClr val="FFFFFF"/>
              </a:highlight>
            </a:endParaRPr>
          </a:p>
          <a:p>
            <a:pPr indent="-297180" lvl="0" marL="457200" rtl="0" algn="l">
              <a:lnSpc>
                <a:spcPct val="150000"/>
              </a:lnSpc>
              <a:spcBef>
                <a:spcPts val="0"/>
              </a:spcBef>
              <a:spcAft>
                <a:spcPts val="0"/>
              </a:spcAft>
              <a:buClr>
                <a:srgbClr val="0A0A0A"/>
              </a:buClr>
              <a:buSzPct val="100000"/>
              <a:buChar char="●"/>
            </a:pPr>
            <a:r>
              <a:rPr lang="en" sz="1200">
                <a:solidFill>
                  <a:srgbClr val="0A0A0A"/>
                </a:solidFill>
                <a:highlight>
                  <a:srgbClr val="FFFFFF"/>
                </a:highlight>
              </a:rPr>
              <a:t>When an asynchronous operation handled by Web APIs/Queue completes, it check if the call stack is empty then takes the callback from the queue and pushes it onto the call stack for execution.</a:t>
            </a:r>
            <a:endParaRPr sz="1200">
              <a:solidFill>
                <a:srgbClr val="0A0A0A"/>
              </a:solidFill>
              <a:highlight>
                <a:srgbClr val="FFFFFF"/>
              </a:highlight>
            </a:endParaRPr>
          </a:p>
          <a:p>
            <a:pPr indent="-297180" lvl="0" marL="457200" rtl="0" algn="l">
              <a:lnSpc>
                <a:spcPct val="150000"/>
              </a:lnSpc>
              <a:spcBef>
                <a:spcPts val="0"/>
              </a:spcBef>
              <a:spcAft>
                <a:spcPts val="0"/>
              </a:spcAft>
              <a:buClr>
                <a:srgbClr val="0A0A0A"/>
              </a:buClr>
              <a:buSzPct val="100000"/>
              <a:buChar char="●"/>
            </a:pPr>
            <a:r>
              <a:rPr lang="en" sz="1200">
                <a:solidFill>
                  <a:srgbClr val="0A0A0A"/>
                </a:solidFill>
                <a:highlight>
                  <a:srgbClr val="FFFFFF"/>
                </a:highlight>
              </a:rPr>
              <a:t>This cycle repeats, allowing asynchronous operations to be handled without blocking the main thread.</a:t>
            </a:r>
            <a:endParaRPr sz="1200">
              <a:solidFill>
                <a:srgbClr val="0A0A0A"/>
              </a:solidFill>
              <a:highlight>
                <a:srgbClr val="FFFFFF"/>
              </a:high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55"/>
          <p:cNvSpPr txBox="1"/>
          <p:nvPr/>
        </p:nvSpPr>
        <p:spPr>
          <a:xfrm>
            <a:off x="557775" y="2257500"/>
            <a:ext cx="5627100" cy="6285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4000"/>
              <a:buFont typeface="Arial"/>
              <a:buNone/>
            </a:pPr>
            <a:r>
              <a:rPr b="1" lang="en" sz="4000">
                <a:solidFill>
                  <a:srgbClr val="231F20"/>
                </a:solidFill>
                <a:latin typeface="Century Gothic"/>
                <a:ea typeface="Century Gothic"/>
                <a:cs typeface="Century Gothic"/>
                <a:sym typeface="Century Gothic"/>
              </a:rPr>
              <a:t>Exercise</a:t>
            </a:r>
            <a:endParaRPr b="1" i="0" sz="4000" u="none" cap="none" strike="noStrike">
              <a:solidFill>
                <a:srgbClr val="000000"/>
              </a:solidFill>
              <a:latin typeface="Century Gothic"/>
              <a:ea typeface="Century Gothic"/>
              <a:cs typeface="Century Gothic"/>
              <a:sym typeface="Century Gothic"/>
            </a:endParaRPr>
          </a:p>
        </p:txBody>
      </p:sp>
      <p:sp>
        <p:nvSpPr>
          <p:cNvPr id="291" name="Google Shape;291;p55"/>
          <p:cNvSpPr txBox="1"/>
          <p:nvPr/>
        </p:nvSpPr>
        <p:spPr>
          <a:xfrm>
            <a:off x="557775" y="2886000"/>
            <a:ext cx="7910100" cy="109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2400">
                <a:solidFill>
                  <a:schemeClr val="dk1"/>
                </a:solidFill>
              </a:rPr>
              <a:t>https://docs.google.com/document/d/197YYhjOseSsemt3PoNEQT0FxYsBLRwZYvB1o8vo4Cnw/edit?tab=t.0</a:t>
            </a:r>
            <a:endParaRPr sz="1100"/>
          </a:p>
          <a:p>
            <a:pPr indent="0" lvl="0" marL="0" rtl="0" algn="l">
              <a:spcBef>
                <a:spcPts val="0"/>
              </a:spcBef>
              <a:spcAft>
                <a:spcPts val="0"/>
              </a:spcAft>
              <a:buNone/>
            </a:pPr>
            <a:r>
              <a:t/>
            </a:r>
            <a:endParaRPr sz="11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6"/>
          <p:cNvSpPr txBox="1"/>
          <p:nvPr/>
        </p:nvSpPr>
        <p:spPr>
          <a:xfrm>
            <a:off x="557775" y="2257500"/>
            <a:ext cx="5627100" cy="6285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4000"/>
              <a:buFont typeface="Arial"/>
              <a:buNone/>
            </a:pPr>
            <a:r>
              <a:rPr b="1" lang="en" sz="4000">
                <a:solidFill>
                  <a:srgbClr val="231F20"/>
                </a:solidFill>
                <a:latin typeface="Century Gothic"/>
                <a:ea typeface="Century Gothic"/>
                <a:cs typeface="Century Gothic"/>
                <a:sym typeface="Century Gothic"/>
              </a:rPr>
              <a:t>Feedback</a:t>
            </a:r>
            <a:endParaRPr b="1" i="0" sz="4000" u="none" cap="none" strike="noStrike">
              <a:solidFill>
                <a:srgbClr val="000000"/>
              </a:solidFill>
              <a:latin typeface="Century Gothic"/>
              <a:ea typeface="Century Gothic"/>
              <a:cs typeface="Century Gothic"/>
              <a:sym typeface="Century Gothic"/>
            </a:endParaRPr>
          </a:p>
        </p:txBody>
      </p:sp>
      <p:sp>
        <p:nvSpPr>
          <p:cNvPr id="297" name="Google Shape;297;p56"/>
          <p:cNvSpPr txBox="1"/>
          <p:nvPr/>
        </p:nvSpPr>
        <p:spPr>
          <a:xfrm>
            <a:off x="557775" y="2886000"/>
            <a:ext cx="7910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https://docs.google.com/forms/d/e/1FAIpQLSdvwHVFgGH-ci2xg4jga6z6FkT5rxb8jYquiw1D06ByrZNtOg/viewform?usp=publish-editor</a:t>
            </a:r>
            <a:endParaRPr sz="11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7"/>
          <p:cNvSpPr txBox="1"/>
          <p:nvPr/>
        </p:nvSpPr>
        <p:spPr>
          <a:xfrm>
            <a:off x="557775" y="2257500"/>
            <a:ext cx="3464700" cy="6285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4000"/>
              <a:buFont typeface="Arial"/>
              <a:buNone/>
            </a:pPr>
            <a:r>
              <a:rPr b="1" i="0" lang="en" sz="4000" u="none" cap="none" strike="noStrike">
                <a:solidFill>
                  <a:srgbClr val="231F20"/>
                </a:solidFill>
                <a:latin typeface="Century Gothic"/>
                <a:ea typeface="Century Gothic"/>
                <a:cs typeface="Century Gothic"/>
                <a:sym typeface="Century Gothic"/>
              </a:rPr>
              <a:t>Thank You</a:t>
            </a:r>
            <a:endParaRPr b="1" i="0" sz="40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DOM Tree Structure</a:t>
            </a:r>
            <a:endParaRPr/>
          </a:p>
        </p:txBody>
      </p:sp>
      <p:pic>
        <p:nvPicPr>
          <p:cNvPr id="119" name="Google Shape;119;p28"/>
          <p:cNvPicPr preferRelativeResize="0"/>
          <p:nvPr/>
        </p:nvPicPr>
        <p:blipFill>
          <a:blip r:embed="rId3">
            <a:alphaModFix/>
          </a:blip>
          <a:stretch>
            <a:fillRect/>
          </a:stretch>
        </p:blipFill>
        <p:spPr>
          <a:xfrm>
            <a:off x="311700" y="1176475"/>
            <a:ext cx="2709946" cy="3820975"/>
          </a:xfrm>
          <a:prstGeom prst="rect">
            <a:avLst/>
          </a:prstGeom>
          <a:noFill/>
          <a:ln>
            <a:noFill/>
          </a:ln>
        </p:spPr>
      </p:pic>
      <p:pic>
        <p:nvPicPr>
          <p:cNvPr id="120" name="Google Shape;120;p28"/>
          <p:cNvPicPr preferRelativeResize="0"/>
          <p:nvPr/>
        </p:nvPicPr>
        <p:blipFill>
          <a:blip r:embed="rId4">
            <a:alphaModFix/>
          </a:blip>
          <a:stretch>
            <a:fillRect/>
          </a:stretch>
        </p:blipFill>
        <p:spPr>
          <a:xfrm>
            <a:off x="3174046" y="1170125"/>
            <a:ext cx="4582433" cy="3820974"/>
          </a:xfrm>
          <a:prstGeom prst="rect">
            <a:avLst/>
          </a:prstGeom>
          <a:noFill/>
          <a:ln>
            <a:noFill/>
          </a:ln>
        </p:spPr>
      </p:pic>
      <p:sp>
        <p:nvSpPr>
          <p:cNvPr id="121" name="Google Shape;121;p28"/>
          <p:cNvSpPr txBox="1"/>
          <p:nvPr/>
        </p:nvSpPr>
        <p:spPr>
          <a:xfrm>
            <a:off x="3665275" y="916625"/>
            <a:ext cx="3683100" cy="2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0000"/>
                </a:solidFill>
              </a:rPr>
              <a:t>Tree structure generated by </a:t>
            </a:r>
            <a:r>
              <a:rPr lang="en" sz="1000">
                <a:solidFill>
                  <a:srgbClr val="FF0000"/>
                </a:solidFill>
              </a:rPr>
              <a:t>browser</a:t>
            </a:r>
            <a:r>
              <a:rPr lang="en" sz="1000">
                <a:solidFill>
                  <a:srgbClr val="FF0000"/>
                </a:solidFill>
              </a:rPr>
              <a:t> on page load</a:t>
            </a:r>
            <a:endParaRPr sz="1000">
              <a:solidFill>
                <a:srgbClr val="FF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DOM Continue...</a:t>
            </a:r>
            <a:endParaRPr/>
          </a:p>
        </p:txBody>
      </p:sp>
      <p:sp>
        <p:nvSpPr>
          <p:cNvPr id="127" name="Google Shape;127;p29"/>
          <p:cNvSpPr txBox="1"/>
          <p:nvPr/>
        </p:nvSpPr>
        <p:spPr>
          <a:xfrm>
            <a:off x="458975" y="1301200"/>
            <a:ext cx="7945800" cy="3141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document</a:t>
            </a:r>
            <a:r>
              <a:rPr lang="en" sz="1800"/>
              <a:t> is an object we have available in javascript which is used to play around with DOM</a:t>
            </a:r>
            <a:endParaRPr sz="1800"/>
          </a:p>
          <a:p>
            <a:pPr indent="-342900" lvl="0" marL="457200" rtl="0" algn="l">
              <a:spcBef>
                <a:spcPts val="0"/>
              </a:spcBef>
              <a:spcAft>
                <a:spcPts val="0"/>
              </a:spcAft>
              <a:buSzPts val="1800"/>
              <a:buChar char="●"/>
            </a:pPr>
            <a:r>
              <a:rPr lang="en" sz="1800"/>
              <a:t>Various methods are available in document object. Ex querySelector,getElementById etc</a:t>
            </a:r>
            <a:endParaRPr sz="1800"/>
          </a:p>
          <a:p>
            <a:pPr indent="-342900" lvl="0" marL="457200" rtl="0" algn="l">
              <a:spcBef>
                <a:spcPts val="0"/>
              </a:spcBef>
              <a:spcAft>
                <a:spcPts val="0"/>
              </a:spcAft>
              <a:buSzPts val="1800"/>
              <a:buChar char="●"/>
            </a:pPr>
            <a:r>
              <a:rPr lang="en" sz="1800"/>
              <a:t>It is stored in a tree structure</a:t>
            </a:r>
            <a:endParaRPr sz="1800"/>
          </a:p>
          <a:p>
            <a:pPr indent="-342900" lvl="0" marL="457200" rtl="0" algn="l">
              <a:spcBef>
                <a:spcPts val="0"/>
              </a:spcBef>
              <a:spcAft>
                <a:spcPts val="0"/>
              </a:spcAft>
              <a:buSzPts val="1800"/>
              <a:buChar char="●"/>
            </a:pPr>
            <a:r>
              <a:rPr lang="en" sz="1800"/>
              <a:t>Each HTML element in DOM is an object</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30"/>
          <p:cNvSpPr txBox="1"/>
          <p:nvPr>
            <p:ph type="title"/>
          </p:nvPr>
        </p:nvSpPr>
        <p:spPr>
          <a:xfrm>
            <a:off x="311700" y="445025"/>
            <a:ext cx="65610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Selecting</a:t>
            </a:r>
            <a:r>
              <a:rPr lang="en"/>
              <a:t> HTML elements</a:t>
            </a:r>
            <a:endParaRPr/>
          </a:p>
        </p:txBody>
      </p:sp>
      <p:sp>
        <p:nvSpPr>
          <p:cNvPr id="133" name="Google Shape;133;p30"/>
          <p:cNvSpPr txBox="1"/>
          <p:nvPr/>
        </p:nvSpPr>
        <p:spPr>
          <a:xfrm>
            <a:off x="311700" y="1246325"/>
            <a:ext cx="7985700" cy="2447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sz="1800"/>
              <a:t>document.getElementById(‘</a:t>
            </a:r>
            <a:r>
              <a:rPr lang="en" sz="1800">
                <a:highlight>
                  <a:schemeClr val="accent6"/>
                </a:highlight>
              </a:rPr>
              <a:t>id of the element</a:t>
            </a:r>
            <a:r>
              <a:rPr lang="en" sz="1800"/>
              <a:t>’)</a:t>
            </a:r>
            <a:endParaRPr sz="1800"/>
          </a:p>
          <a:p>
            <a:pPr indent="-342900" lvl="0" marL="457200" rtl="0" algn="l">
              <a:spcBef>
                <a:spcPts val="0"/>
              </a:spcBef>
              <a:spcAft>
                <a:spcPts val="0"/>
              </a:spcAft>
              <a:buSzPts val="1800"/>
              <a:buAutoNum type="arabicPeriod"/>
            </a:pPr>
            <a:r>
              <a:rPr lang="en" sz="1800"/>
              <a:t>document.getElementsByClassName(‘class of the element’)</a:t>
            </a:r>
            <a:endParaRPr sz="1800"/>
          </a:p>
          <a:p>
            <a:pPr indent="-342900" lvl="0" marL="457200" rtl="0" algn="l">
              <a:spcBef>
                <a:spcPts val="0"/>
              </a:spcBef>
              <a:spcAft>
                <a:spcPts val="0"/>
              </a:spcAft>
              <a:buSzPts val="1800"/>
              <a:buAutoNum type="arabicPeriod"/>
            </a:pPr>
            <a:r>
              <a:rPr lang="en" sz="1800"/>
              <a:t>document.getElementsByTagName(‘button)</a:t>
            </a:r>
            <a:endParaRPr sz="1800"/>
          </a:p>
          <a:p>
            <a:pPr indent="-342900" lvl="0" marL="457200" rtl="0" algn="l">
              <a:spcBef>
                <a:spcPts val="0"/>
              </a:spcBef>
              <a:spcAft>
                <a:spcPts val="0"/>
              </a:spcAft>
              <a:buSzPts val="1800"/>
              <a:buAutoNum type="arabicPeriod"/>
            </a:pPr>
            <a:r>
              <a:rPr lang="en" sz="1800"/>
              <a:t>document.querySelector(‘any css selector’)</a:t>
            </a:r>
            <a:endParaRPr sz="1800"/>
          </a:p>
          <a:p>
            <a:pPr indent="-342900" lvl="1" marL="914400" rtl="0" algn="l">
              <a:spcBef>
                <a:spcPts val="0"/>
              </a:spcBef>
              <a:spcAft>
                <a:spcPts val="0"/>
              </a:spcAft>
              <a:buSzPts val="1800"/>
              <a:buAutoNum type="alphaLcPeriod"/>
            </a:pPr>
            <a:r>
              <a:rPr lang="en" sz="1800"/>
              <a:t>Returns just the first </a:t>
            </a:r>
            <a:r>
              <a:rPr lang="en" sz="1800"/>
              <a:t>occurrence</a:t>
            </a:r>
            <a:r>
              <a:rPr lang="en" sz="1800"/>
              <a:t> of element</a:t>
            </a:r>
            <a:endParaRPr sz="1800"/>
          </a:p>
          <a:p>
            <a:pPr indent="-342900" lvl="0" marL="457200" rtl="0" algn="l">
              <a:spcBef>
                <a:spcPts val="0"/>
              </a:spcBef>
              <a:spcAft>
                <a:spcPts val="0"/>
              </a:spcAft>
              <a:buSzPts val="1800"/>
              <a:buAutoNum type="arabicPeriod"/>
            </a:pPr>
            <a:r>
              <a:rPr lang="en" sz="1800"/>
              <a:t>document.querySelectorAll(‘any css selector’)</a:t>
            </a:r>
            <a:endParaRPr sz="1800"/>
          </a:p>
          <a:p>
            <a:pPr indent="-342900" lvl="1" marL="914400" rtl="0" algn="l">
              <a:spcBef>
                <a:spcPts val="0"/>
              </a:spcBef>
              <a:spcAft>
                <a:spcPts val="0"/>
              </a:spcAft>
              <a:buSzPts val="1800"/>
              <a:buAutoNum type="alphaLcPeriod"/>
            </a:pPr>
            <a:r>
              <a:rPr lang="en" sz="1800"/>
              <a:t>Returns all the </a:t>
            </a:r>
            <a:r>
              <a:rPr lang="en" sz="1800"/>
              <a:t>occurrences</a:t>
            </a:r>
            <a:r>
              <a:rPr lang="en" sz="1800"/>
              <a:t> of element in array</a:t>
            </a:r>
            <a:endParaRPr sz="1800"/>
          </a:p>
          <a:p>
            <a:pPr indent="-342900" lvl="0" marL="457200" rtl="0" algn="l">
              <a:spcBef>
                <a:spcPts val="0"/>
              </a:spcBef>
              <a:spcAft>
                <a:spcPts val="0"/>
              </a:spcAft>
              <a:buSzPts val="1800"/>
              <a:buAutoNum type="arabicPeriod"/>
            </a:pPr>
            <a:r>
              <a:rPr lang="en" sz="1800"/>
              <a:t>document.documentElement, document.head, document.body</a:t>
            </a:r>
            <a:endParaRPr sz="1800"/>
          </a:p>
        </p:txBody>
      </p:sp>
      <p:sp>
        <p:nvSpPr>
          <p:cNvPr id="134" name="Google Shape;134;p30"/>
          <p:cNvSpPr txBox="1"/>
          <p:nvPr/>
        </p:nvSpPr>
        <p:spPr>
          <a:xfrm>
            <a:off x="1531100" y="2032500"/>
            <a:ext cx="361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35" name="Google Shape;135;p30"/>
          <p:cNvSpPr txBox="1"/>
          <p:nvPr/>
        </p:nvSpPr>
        <p:spPr>
          <a:xfrm>
            <a:off x="517650" y="4272800"/>
            <a:ext cx="7703700" cy="7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Note: methods for selecting elements are not only available on the document object but also on the element itself. That means it is possible traverse the child elements of particular element using above mentioned methods.</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3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Difference between querySelector and getElements method</a:t>
            </a:r>
            <a:endParaRPr/>
          </a:p>
        </p:txBody>
      </p:sp>
      <p:sp>
        <p:nvSpPr>
          <p:cNvPr id="141" name="Google Shape;141;p31"/>
          <p:cNvSpPr txBox="1"/>
          <p:nvPr/>
        </p:nvSpPr>
        <p:spPr>
          <a:xfrm>
            <a:off x="433825" y="1308600"/>
            <a:ext cx="8001000" cy="28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querySelector methods return NodeList while getElement methods return HTMLCollection.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HTMLCollection is live collection meaning if DOM changes happen then it would reflect in HTMLCollection but won’t be reflected in NodeList.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NodeList and HTMLCollection are array like objects but they are not exactly the same as array.</a:t>
            </a:r>
            <a:endParaRPr/>
          </a:p>
          <a:p>
            <a:pPr indent="0" lvl="0" marL="0" rtl="0" algn="l">
              <a:spcBef>
                <a:spcPts val="0"/>
              </a:spcBef>
              <a:spcAft>
                <a:spcPts val="0"/>
              </a:spcAft>
              <a:buNone/>
            </a:pPr>
            <a:r>
              <a:rPr lang="en"/>
              <a:t>For loop and for of loop can be used on these but other array methods like map, reduce, filter are not available. To use these methods we can convert nodeList and HTMLCollection to array first using Array.from() and spread operator.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3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Creating element</a:t>
            </a:r>
            <a:endParaRPr/>
          </a:p>
        </p:txBody>
      </p:sp>
      <p:pic>
        <p:nvPicPr>
          <p:cNvPr id="147" name="Google Shape;147;p32"/>
          <p:cNvPicPr preferRelativeResize="0"/>
          <p:nvPr/>
        </p:nvPicPr>
        <p:blipFill>
          <a:blip r:embed="rId3">
            <a:alphaModFix/>
          </a:blip>
          <a:stretch>
            <a:fillRect/>
          </a:stretch>
        </p:blipFill>
        <p:spPr>
          <a:xfrm>
            <a:off x="152400" y="1170125"/>
            <a:ext cx="7010400" cy="2733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Inserting Elements</a:t>
            </a:r>
            <a:endParaRPr/>
          </a:p>
        </p:txBody>
      </p:sp>
      <p:sp>
        <p:nvSpPr>
          <p:cNvPr id="153" name="Google Shape;153;p33"/>
          <p:cNvSpPr txBox="1"/>
          <p:nvPr/>
        </p:nvSpPr>
        <p:spPr>
          <a:xfrm>
            <a:off x="471925" y="1270500"/>
            <a:ext cx="7574400" cy="3665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a:t>element.insertAdjacentElement(position, newElement);</a:t>
            </a:r>
            <a:endParaRPr/>
          </a:p>
          <a:p>
            <a:pPr indent="-317500" lvl="0" marL="457200" rtl="0" algn="l">
              <a:spcBef>
                <a:spcPts val="0"/>
              </a:spcBef>
              <a:spcAft>
                <a:spcPts val="0"/>
              </a:spcAft>
              <a:buSzPts val="1400"/>
              <a:buAutoNum type="arabicPeriod"/>
            </a:pPr>
            <a:r>
              <a:rPr lang="en"/>
              <a:t>element.insertAdjacentHTML(position, htmlString);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Positions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54" name="Google Shape;154;p33"/>
          <p:cNvPicPr preferRelativeResize="0"/>
          <p:nvPr/>
        </p:nvPicPr>
        <p:blipFill>
          <a:blip r:embed="rId3">
            <a:alphaModFix/>
          </a:blip>
          <a:stretch>
            <a:fillRect/>
          </a:stretch>
        </p:blipFill>
        <p:spPr>
          <a:xfrm>
            <a:off x="715900" y="2383025"/>
            <a:ext cx="7330424" cy="2415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in Master">
  <a:themeElements>
    <a:clrScheme name="TTN - Final1">
      <a:dk1>
        <a:srgbClr val="000000"/>
      </a:dk1>
      <a:lt1>
        <a:srgbClr val="FFFFFF"/>
      </a:lt1>
      <a:dk2>
        <a:srgbClr val="595959"/>
      </a:dk2>
      <a:lt2>
        <a:srgbClr val="EEEEEE"/>
      </a:lt2>
      <a:accent1>
        <a:srgbClr val="D8187F"/>
      </a:accent1>
      <a:accent2>
        <a:srgbClr val="314162"/>
      </a:accent2>
      <a:accent3>
        <a:srgbClr val="5A3794"/>
      </a:accent3>
      <a:accent4>
        <a:srgbClr val="0097A7"/>
      </a:accent4>
      <a:accent5>
        <a:srgbClr val="FFAB40"/>
      </a:accent5>
      <a:accent6>
        <a:srgbClr val="12A5DF"/>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